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8" r:id="rId2"/>
    <p:sldId id="257" r:id="rId3"/>
    <p:sldId id="259" r:id="rId4"/>
    <p:sldId id="347" r:id="rId5"/>
    <p:sldId id="260" r:id="rId6"/>
    <p:sldId id="262" r:id="rId7"/>
    <p:sldId id="263" r:id="rId8"/>
    <p:sldId id="264" r:id="rId9"/>
    <p:sldId id="271" r:id="rId10"/>
    <p:sldId id="270" r:id="rId11"/>
    <p:sldId id="267" r:id="rId12"/>
    <p:sldId id="268" r:id="rId13"/>
    <p:sldId id="269" r:id="rId14"/>
    <p:sldId id="272" r:id="rId15"/>
    <p:sldId id="273" r:id="rId16"/>
    <p:sldId id="274" r:id="rId17"/>
    <p:sldId id="275" r:id="rId18"/>
    <p:sldId id="276" r:id="rId19"/>
    <p:sldId id="277" r:id="rId20"/>
    <p:sldId id="278" r:id="rId21"/>
    <p:sldId id="279" r:id="rId22"/>
    <p:sldId id="280" r:id="rId23"/>
    <p:sldId id="281" r:id="rId24"/>
    <p:sldId id="348" r:id="rId25"/>
    <p:sldId id="282" r:id="rId26"/>
    <p:sldId id="283" r:id="rId27"/>
    <p:sldId id="284" r:id="rId28"/>
    <p:sldId id="296" r:id="rId29"/>
    <p:sldId id="297" r:id="rId30"/>
    <p:sldId id="298" r:id="rId31"/>
    <p:sldId id="299" r:id="rId32"/>
    <p:sldId id="285" r:id="rId33"/>
    <p:sldId id="286" r:id="rId34"/>
    <p:sldId id="287" r:id="rId35"/>
    <p:sldId id="289" r:id="rId36"/>
    <p:sldId id="290" r:id="rId37"/>
    <p:sldId id="291" r:id="rId38"/>
    <p:sldId id="293" r:id="rId39"/>
    <p:sldId id="294" r:id="rId40"/>
    <p:sldId id="295"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BC14AC-4E0E-47E8-865B-4D3BA0BE8455}" v="7" dt="2024-03-02T21:40:01.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67" autoAdjust="0"/>
    <p:restoredTop sz="94660"/>
  </p:normalViewPr>
  <p:slideViewPr>
    <p:cSldViewPr snapToGrid="0">
      <p:cViewPr varScale="1">
        <p:scale>
          <a:sx n="105" d="100"/>
          <a:sy n="105" d="100"/>
        </p:scale>
        <p:origin x="1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Encarnacion" userId="d5aed78154c62ede" providerId="LiveId" clId="{034363C7-0511-4C74-82C4-95A5CB073F94}"/>
    <pc:docChg chg="undo custSel addSld delSld modSld sldOrd">
      <pc:chgData name="Robert Encarnacion" userId="d5aed78154c62ede" providerId="LiveId" clId="{034363C7-0511-4C74-82C4-95A5CB073F94}" dt="2024-02-28T00:03:45.897" v="3518" actId="20577"/>
      <pc:docMkLst>
        <pc:docMk/>
      </pc:docMkLst>
      <pc:sldChg chg="addSp delSp modSp mod ord">
        <pc:chgData name="Robert Encarnacion" userId="d5aed78154c62ede" providerId="LiveId" clId="{034363C7-0511-4C74-82C4-95A5CB073F94}" dt="2024-02-28T00:02:23.759" v="3511"/>
        <pc:sldMkLst>
          <pc:docMk/>
          <pc:sldMk cId="925133937" sldId="257"/>
        </pc:sldMkLst>
        <pc:spChg chg="add mod">
          <ac:chgData name="Robert Encarnacion" userId="d5aed78154c62ede" providerId="LiveId" clId="{034363C7-0511-4C74-82C4-95A5CB073F94}" dt="2024-02-28T00:00:10.248" v="3504" actId="14100"/>
          <ac:spMkLst>
            <pc:docMk/>
            <pc:sldMk cId="925133937" sldId="257"/>
            <ac:spMk id="2" creationId="{F1E95A7F-D27C-F127-EBD0-CAC2E7048C4B}"/>
          </ac:spMkLst>
        </pc:spChg>
        <pc:spChg chg="del">
          <ac:chgData name="Robert Encarnacion" userId="d5aed78154c62ede" providerId="LiveId" clId="{034363C7-0511-4C74-82C4-95A5CB073F94}" dt="2024-02-27T23:59:15.447" v="3492" actId="26606"/>
          <ac:spMkLst>
            <pc:docMk/>
            <pc:sldMk cId="925133937" sldId="257"/>
            <ac:spMk id="10" creationId="{42A4FC2C-047E-45A5-965D-8E1E3BF09BC6}"/>
          </ac:spMkLst>
        </pc:spChg>
        <pc:spChg chg="add">
          <ac:chgData name="Robert Encarnacion" userId="d5aed78154c62ede" providerId="LiveId" clId="{034363C7-0511-4C74-82C4-95A5CB073F94}" dt="2024-02-27T23:59:15.447" v="3492" actId="26606"/>
          <ac:spMkLst>
            <pc:docMk/>
            <pc:sldMk cId="925133937" sldId="257"/>
            <ac:spMk id="15" creationId="{A8CCCB6D-5162-4AAE-A5E3-3AC55410DBCE}"/>
          </ac:spMkLst>
        </pc:spChg>
        <pc:spChg chg="add">
          <ac:chgData name="Robert Encarnacion" userId="d5aed78154c62ede" providerId="LiveId" clId="{034363C7-0511-4C74-82C4-95A5CB073F94}" dt="2024-02-27T23:59:15.447" v="3492" actId="26606"/>
          <ac:spMkLst>
            <pc:docMk/>
            <pc:sldMk cId="925133937" sldId="257"/>
            <ac:spMk id="17" creationId="{0BCD8C04-CC7B-40EF-82EB-E9821F79BB86}"/>
          </ac:spMkLst>
        </pc:spChg>
        <pc:picChg chg="add mod">
          <ac:chgData name="Robert Encarnacion" userId="d5aed78154c62ede" providerId="LiveId" clId="{034363C7-0511-4C74-82C4-95A5CB073F94}" dt="2024-02-27T23:59:21.015" v="3496" actId="27614"/>
          <ac:picMkLst>
            <pc:docMk/>
            <pc:sldMk cId="925133937" sldId="257"/>
            <ac:picMk id="4" creationId="{37582216-0FFC-DFE6-608A-DD6B6EE85424}"/>
          </ac:picMkLst>
        </pc:picChg>
        <pc:picChg chg="mod">
          <ac:chgData name="Robert Encarnacion" userId="d5aed78154c62ede" providerId="LiveId" clId="{034363C7-0511-4C74-82C4-95A5CB073F94}" dt="2024-02-27T23:59:20.908" v="3494" actId="27614"/>
          <ac:picMkLst>
            <pc:docMk/>
            <pc:sldMk cId="925133937" sldId="257"/>
            <ac:picMk id="5" creationId="{7746250F-7F49-5BFC-7C0F-E9013E2CE4FA}"/>
          </ac:picMkLst>
        </pc:picChg>
      </pc:sldChg>
      <pc:sldChg chg="addSp modSp mod">
        <pc:chgData name="Robert Encarnacion" userId="d5aed78154c62ede" providerId="LiveId" clId="{034363C7-0511-4C74-82C4-95A5CB073F94}" dt="2024-02-22T13:39:11.196" v="30" actId="1076"/>
        <pc:sldMkLst>
          <pc:docMk/>
          <pc:sldMk cId="1891354438" sldId="259"/>
        </pc:sldMkLst>
        <pc:spChg chg="add mod">
          <ac:chgData name="Robert Encarnacion" userId="d5aed78154c62ede" providerId="LiveId" clId="{034363C7-0511-4C74-82C4-95A5CB073F94}" dt="2024-02-22T13:30:40.553" v="10" actId="404"/>
          <ac:spMkLst>
            <pc:docMk/>
            <pc:sldMk cId="1891354438" sldId="259"/>
            <ac:spMk id="2" creationId="{16EEFEBF-30BD-53DD-901F-D546F6C68026}"/>
          </ac:spMkLst>
        </pc:spChg>
        <pc:spChg chg="add mod">
          <ac:chgData name="Robert Encarnacion" userId="d5aed78154c62ede" providerId="LiveId" clId="{034363C7-0511-4C74-82C4-95A5CB073F94}" dt="2024-02-22T13:30:14.929" v="4" actId="1076"/>
          <ac:spMkLst>
            <pc:docMk/>
            <pc:sldMk cId="1891354438" sldId="259"/>
            <ac:spMk id="4" creationId="{BCCE7598-5CB1-28F1-AADC-5E291EE2F554}"/>
          </ac:spMkLst>
        </pc:spChg>
        <pc:spChg chg="add mod">
          <ac:chgData name="Robert Encarnacion" userId="d5aed78154c62ede" providerId="LiveId" clId="{034363C7-0511-4C74-82C4-95A5CB073F94}" dt="2024-02-22T13:38:46.816" v="24" actId="1076"/>
          <ac:spMkLst>
            <pc:docMk/>
            <pc:sldMk cId="1891354438" sldId="259"/>
            <ac:spMk id="8" creationId="{ABFABE40-C46E-A934-1CEF-327A801AEE34}"/>
          </ac:spMkLst>
        </pc:spChg>
        <pc:spChg chg="add mod">
          <ac:chgData name="Robert Encarnacion" userId="d5aed78154c62ede" providerId="LiveId" clId="{034363C7-0511-4C74-82C4-95A5CB073F94}" dt="2024-02-22T13:39:11.196" v="30" actId="1076"/>
          <ac:spMkLst>
            <pc:docMk/>
            <pc:sldMk cId="1891354438" sldId="259"/>
            <ac:spMk id="10" creationId="{615455D3-8D3D-ED82-FE0A-F4AF01AA8544}"/>
          </ac:spMkLst>
        </pc:spChg>
        <pc:picChg chg="mod">
          <ac:chgData name="Robert Encarnacion" userId="d5aed78154c62ede" providerId="LiveId" clId="{034363C7-0511-4C74-82C4-95A5CB073F94}" dt="2024-02-22T13:38:41.459" v="23" actId="1076"/>
          <ac:picMkLst>
            <pc:docMk/>
            <pc:sldMk cId="1891354438" sldId="259"/>
            <ac:picMk id="3" creationId="{1C294B02-247B-C450-E6C7-74CC74933799}"/>
          </ac:picMkLst>
        </pc:picChg>
        <pc:picChg chg="add mod">
          <ac:chgData name="Robert Encarnacion" userId="d5aed78154c62ede" providerId="LiveId" clId="{034363C7-0511-4C74-82C4-95A5CB073F94}" dt="2024-02-22T13:38:14.328" v="18" actId="1076"/>
          <ac:picMkLst>
            <pc:docMk/>
            <pc:sldMk cId="1891354438" sldId="259"/>
            <ac:picMk id="6" creationId="{A696F58C-088E-4DAB-0151-8C9D76BD407F}"/>
          </ac:picMkLst>
        </pc:picChg>
        <pc:picChg chg="add mod">
          <ac:chgData name="Robert Encarnacion" userId="d5aed78154c62ede" providerId="LiveId" clId="{034363C7-0511-4C74-82C4-95A5CB073F94}" dt="2024-02-22T13:38:35.048" v="20" actId="1076"/>
          <ac:picMkLst>
            <pc:docMk/>
            <pc:sldMk cId="1891354438" sldId="259"/>
            <ac:picMk id="7" creationId="{DED6B6B3-90DA-1F2B-1BAD-0D37B308905C}"/>
          </ac:picMkLst>
        </pc:picChg>
        <pc:picChg chg="add mod">
          <ac:chgData name="Robert Encarnacion" userId="d5aed78154c62ede" providerId="LiveId" clId="{034363C7-0511-4C74-82C4-95A5CB073F94}" dt="2024-02-22T13:39:08.092" v="29" actId="1076"/>
          <ac:picMkLst>
            <pc:docMk/>
            <pc:sldMk cId="1891354438" sldId="259"/>
            <ac:picMk id="9" creationId="{BC3CD733-6E0C-AFE1-8940-A2ADE8ECC0F6}"/>
          </ac:picMkLst>
        </pc:picChg>
      </pc:sldChg>
      <pc:sldChg chg="new del">
        <pc:chgData name="Robert Encarnacion" userId="d5aed78154c62ede" providerId="LiveId" clId="{034363C7-0511-4C74-82C4-95A5CB073F94}" dt="2024-02-22T13:39:35.748" v="32" actId="680"/>
        <pc:sldMkLst>
          <pc:docMk/>
          <pc:sldMk cId="1446324164" sldId="260"/>
        </pc:sldMkLst>
      </pc:sldChg>
      <pc:sldChg chg="addSp delSp modSp add mod setBg delDesignElem">
        <pc:chgData name="Robert Encarnacion" userId="d5aed78154c62ede" providerId="LiveId" clId="{034363C7-0511-4C74-82C4-95A5CB073F94}" dt="2024-02-25T02:56:08.818" v="1774" actId="1076"/>
        <pc:sldMkLst>
          <pc:docMk/>
          <pc:sldMk cId="2392697240" sldId="260"/>
        </pc:sldMkLst>
        <pc:spChg chg="mod">
          <ac:chgData name="Robert Encarnacion" userId="d5aed78154c62ede" providerId="LiveId" clId="{034363C7-0511-4C74-82C4-95A5CB073F94}" dt="2024-02-22T13:48:21.085" v="138" actId="113"/>
          <ac:spMkLst>
            <pc:docMk/>
            <pc:sldMk cId="2392697240" sldId="260"/>
            <ac:spMk id="2" creationId="{16EEFEBF-30BD-53DD-901F-D546F6C68026}"/>
          </ac:spMkLst>
        </pc:spChg>
        <pc:spChg chg="mod">
          <ac:chgData name="Robert Encarnacion" userId="d5aed78154c62ede" providerId="LiveId" clId="{034363C7-0511-4C74-82C4-95A5CB073F94}" dt="2024-02-25T02:56:08.818" v="1774" actId="1076"/>
          <ac:spMkLst>
            <pc:docMk/>
            <pc:sldMk cId="2392697240" sldId="260"/>
            <ac:spMk id="4" creationId="{BCCE7598-5CB1-28F1-AADC-5E291EE2F554}"/>
          </ac:spMkLst>
        </pc:spChg>
        <pc:spChg chg="del mod">
          <ac:chgData name="Robert Encarnacion" userId="d5aed78154c62ede" providerId="LiveId" clId="{034363C7-0511-4C74-82C4-95A5CB073F94}" dt="2024-02-22T13:49:45.009" v="142" actId="478"/>
          <ac:spMkLst>
            <pc:docMk/>
            <pc:sldMk cId="2392697240" sldId="260"/>
            <ac:spMk id="8" creationId="{ABFABE40-C46E-A934-1CEF-327A801AEE34}"/>
          </ac:spMkLst>
        </pc:spChg>
        <pc:spChg chg="del">
          <ac:chgData name="Robert Encarnacion" userId="d5aed78154c62ede" providerId="LiveId" clId="{034363C7-0511-4C74-82C4-95A5CB073F94}" dt="2024-02-22T13:49:46.481" v="144" actId="478"/>
          <ac:spMkLst>
            <pc:docMk/>
            <pc:sldMk cId="2392697240" sldId="260"/>
            <ac:spMk id="10" creationId="{615455D3-8D3D-ED82-FE0A-F4AF01AA8544}"/>
          </ac:spMkLst>
        </pc:spChg>
        <pc:spChg chg="del">
          <ac:chgData name="Robert Encarnacion" userId="d5aed78154c62ede" providerId="LiveId" clId="{034363C7-0511-4C74-82C4-95A5CB073F94}" dt="2024-02-22T13:39:36.533" v="34"/>
          <ac:spMkLst>
            <pc:docMk/>
            <pc:sldMk cId="2392697240" sldId="260"/>
            <ac:spMk id="15" creationId="{42A4FC2C-047E-45A5-965D-8E1E3BF09BC6}"/>
          </ac:spMkLst>
        </pc:spChg>
        <pc:picChg chg="del">
          <ac:chgData name="Robert Encarnacion" userId="d5aed78154c62ede" providerId="LiveId" clId="{034363C7-0511-4C74-82C4-95A5CB073F94}" dt="2024-02-22T13:48:23.107" v="139" actId="478"/>
          <ac:picMkLst>
            <pc:docMk/>
            <pc:sldMk cId="2392697240" sldId="260"/>
            <ac:picMk id="6" creationId="{A696F58C-088E-4DAB-0151-8C9D76BD407F}"/>
          </ac:picMkLst>
        </pc:picChg>
        <pc:picChg chg="del">
          <ac:chgData name="Robert Encarnacion" userId="d5aed78154c62ede" providerId="LiveId" clId="{034363C7-0511-4C74-82C4-95A5CB073F94}" dt="2024-02-22T13:49:43.953" v="140" actId="478"/>
          <ac:picMkLst>
            <pc:docMk/>
            <pc:sldMk cId="2392697240" sldId="260"/>
            <ac:picMk id="7" creationId="{DED6B6B3-90DA-1F2B-1BAD-0D37B308905C}"/>
          </ac:picMkLst>
        </pc:picChg>
        <pc:picChg chg="del">
          <ac:chgData name="Robert Encarnacion" userId="d5aed78154c62ede" providerId="LiveId" clId="{034363C7-0511-4C74-82C4-95A5CB073F94}" dt="2024-02-22T13:49:45.503" v="143" actId="478"/>
          <ac:picMkLst>
            <pc:docMk/>
            <pc:sldMk cId="2392697240" sldId="260"/>
            <ac:picMk id="9" creationId="{BC3CD733-6E0C-AFE1-8940-A2ADE8ECC0F6}"/>
          </ac:picMkLst>
        </pc:picChg>
        <pc:picChg chg="add mod">
          <ac:chgData name="Robert Encarnacion" userId="d5aed78154c62ede" providerId="LiveId" clId="{034363C7-0511-4C74-82C4-95A5CB073F94}" dt="2024-02-25T02:56:03.661" v="1773" actId="1076"/>
          <ac:picMkLst>
            <pc:docMk/>
            <pc:sldMk cId="2392697240" sldId="260"/>
            <ac:picMk id="11" creationId="{1D891561-CEA3-2C6B-8757-405B9741A1E2}"/>
          </ac:picMkLst>
        </pc:picChg>
      </pc:sldChg>
      <pc:sldChg chg="modSp new del mod">
        <pc:chgData name="Robert Encarnacion" userId="d5aed78154c62ede" providerId="LiveId" clId="{034363C7-0511-4C74-82C4-95A5CB073F94}" dt="2024-02-22T14:13:20.258" v="232" actId="47"/>
        <pc:sldMkLst>
          <pc:docMk/>
          <pc:sldMk cId="3958884408" sldId="261"/>
        </pc:sldMkLst>
        <pc:spChg chg="mod">
          <ac:chgData name="Robert Encarnacion" userId="d5aed78154c62ede" providerId="LiveId" clId="{034363C7-0511-4C74-82C4-95A5CB073F94}" dt="2024-02-22T13:43:38.456" v="95" actId="404"/>
          <ac:spMkLst>
            <pc:docMk/>
            <pc:sldMk cId="3958884408" sldId="261"/>
            <ac:spMk id="2" creationId="{EF3D60BC-E4A7-D063-2A4D-CD9EF69489E5}"/>
          </ac:spMkLst>
        </pc:spChg>
      </pc:sldChg>
      <pc:sldChg chg="modSp add mod">
        <pc:chgData name="Robert Encarnacion" userId="d5aed78154c62ede" providerId="LiveId" clId="{034363C7-0511-4C74-82C4-95A5CB073F94}" dt="2024-02-22T14:09:56.023" v="231" actId="27636"/>
        <pc:sldMkLst>
          <pc:docMk/>
          <pc:sldMk cId="619511838" sldId="262"/>
        </pc:sldMkLst>
        <pc:spChg chg="mod">
          <ac:chgData name="Robert Encarnacion" userId="d5aed78154c62ede" providerId="LiveId" clId="{034363C7-0511-4C74-82C4-95A5CB073F94}" dt="2024-02-22T14:09:56.023" v="231" actId="27636"/>
          <ac:spMkLst>
            <pc:docMk/>
            <pc:sldMk cId="619511838" sldId="262"/>
            <ac:spMk id="4" creationId="{BCCE7598-5CB1-28F1-AADC-5E291EE2F554}"/>
          </ac:spMkLst>
        </pc:spChg>
        <pc:picChg chg="mod">
          <ac:chgData name="Robert Encarnacion" userId="d5aed78154c62ede" providerId="LiveId" clId="{034363C7-0511-4C74-82C4-95A5CB073F94}" dt="2024-02-22T14:09:22.872" v="220" actId="1076"/>
          <ac:picMkLst>
            <pc:docMk/>
            <pc:sldMk cId="619511838" sldId="262"/>
            <ac:picMk id="11" creationId="{1D891561-CEA3-2C6B-8757-405B9741A1E2}"/>
          </ac:picMkLst>
        </pc:picChg>
      </pc:sldChg>
      <pc:sldChg chg="new del">
        <pc:chgData name="Robert Encarnacion" userId="d5aed78154c62ede" providerId="LiveId" clId="{034363C7-0511-4C74-82C4-95A5CB073F94}" dt="2024-02-22T14:06:21.997" v="177" actId="680"/>
        <pc:sldMkLst>
          <pc:docMk/>
          <pc:sldMk cId="653480412" sldId="262"/>
        </pc:sldMkLst>
      </pc:sldChg>
      <pc:sldChg chg="addSp delSp modSp add mod setBg delDesignElem">
        <pc:chgData name="Robert Encarnacion" userId="d5aed78154c62ede" providerId="LiveId" clId="{034363C7-0511-4C74-82C4-95A5CB073F94}" dt="2024-02-27T23:57:28.165" v="3490" actId="27636"/>
        <pc:sldMkLst>
          <pc:docMk/>
          <pc:sldMk cId="2435881130" sldId="263"/>
        </pc:sldMkLst>
        <pc:spChg chg="mod">
          <ac:chgData name="Robert Encarnacion" userId="d5aed78154c62ede" providerId="LiveId" clId="{034363C7-0511-4C74-82C4-95A5CB073F94}" dt="2024-02-27T23:57:28.165" v="3490" actId="27636"/>
          <ac:spMkLst>
            <pc:docMk/>
            <pc:sldMk cId="2435881130" sldId="263"/>
            <ac:spMk id="2" creationId="{F1E95A7F-D27C-F127-EBD0-CAC2E7048C4B}"/>
          </ac:spMkLst>
        </pc:spChg>
        <pc:spChg chg="del">
          <ac:chgData name="Robert Encarnacion" userId="d5aed78154c62ede" providerId="LiveId" clId="{034363C7-0511-4C74-82C4-95A5CB073F94}" dt="2024-02-22T14:13:21.276" v="234"/>
          <ac:spMkLst>
            <pc:docMk/>
            <pc:sldMk cId="2435881130" sldId="263"/>
            <ac:spMk id="10" creationId="{42A4FC2C-047E-45A5-965D-8E1E3BF09BC6}"/>
          </ac:spMkLst>
        </pc:spChg>
        <pc:spChg chg="add">
          <ac:chgData name="Robert Encarnacion" userId="d5aed78154c62ede" providerId="LiveId" clId="{034363C7-0511-4C74-82C4-95A5CB073F94}" dt="2024-02-27T23:57:13.249" v="3480" actId="26606"/>
          <ac:spMkLst>
            <pc:docMk/>
            <pc:sldMk cId="2435881130" sldId="263"/>
            <ac:spMk id="86023" creationId="{4D4677D2-D5AC-4CF9-9EED-2B89D0A1C212}"/>
          </ac:spMkLst>
        </pc:spChg>
        <pc:spChg chg="add">
          <ac:chgData name="Robert Encarnacion" userId="d5aed78154c62ede" providerId="LiveId" clId="{034363C7-0511-4C74-82C4-95A5CB073F94}" dt="2024-02-27T23:57:13.249" v="3480" actId="26606"/>
          <ac:spMkLst>
            <pc:docMk/>
            <pc:sldMk cId="2435881130" sldId="263"/>
            <ac:spMk id="86025" creationId="{AF695F69-7001-421E-98A8-E74156934A51}"/>
          </ac:spMkLst>
        </pc:spChg>
        <pc:picChg chg="mod">
          <ac:chgData name="Robert Encarnacion" userId="d5aed78154c62ede" providerId="LiveId" clId="{034363C7-0511-4C74-82C4-95A5CB073F94}" dt="2024-02-27T23:57:13.249" v="3480" actId="26606"/>
          <ac:picMkLst>
            <pc:docMk/>
            <pc:sldMk cId="2435881130" sldId="263"/>
            <ac:picMk id="5" creationId="{7746250F-7F49-5BFC-7C0F-E9013E2CE4FA}"/>
          </ac:picMkLst>
        </pc:picChg>
        <pc:picChg chg="add mod">
          <ac:chgData name="Robert Encarnacion" userId="d5aed78154c62ede" providerId="LiveId" clId="{034363C7-0511-4C74-82C4-95A5CB073F94}" dt="2024-02-27T23:57:13.249" v="3480" actId="26606"/>
          <ac:picMkLst>
            <pc:docMk/>
            <pc:sldMk cId="2435881130" sldId="263"/>
            <ac:picMk id="86018" creationId="{776D998B-01DD-3262-96BE-B1D3C24FFD21}"/>
          </ac:picMkLst>
        </pc:picChg>
      </pc:sldChg>
      <pc:sldChg chg="addSp delSp modSp add mod setBg">
        <pc:chgData name="Robert Encarnacion" userId="d5aed78154c62ede" providerId="LiveId" clId="{034363C7-0511-4C74-82C4-95A5CB073F94}" dt="2024-02-22T16:14:48.193" v="569" actId="26606"/>
        <pc:sldMkLst>
          <pc:docMk/>
          <pc:sldMk cId="1347590448" sldId="264"/>
        </pc:sldMkLst>
        <pc:spChg chg="mod">
          <ac:chgData name="Robert Encarnacion" userId="d5aed78154c62ede" providerId="LiveId" clId="{034363C7-0511-4C74-82C4-95A5CB073F94}" dt="2024-02-22T16:14:48.193" v="569" actId="26606"/>
          <ac:spMkLst>
            <pc:docMk/>
            <pc:sldMk cId="1347590448" sldId="264"/>
            <ac:spMk id="2" creationId="{16EEFEBF-30BD-53DD-901F-D546F6C68026}"/>
          </ac:spMkLst>
        </pc:spChg>
        <pc:spChg chg="mod">
          <ac:chgData name="Robert Encarnacion" userId="d5aed78154c62ede" providerId="LiveId" clId="{034363C7-0511-4C74-82C4-95A5CB073F94}" dt="2024-02-22T16:14:48.193" v="569" actId="26606"/>
          <ac:spMkLst>
            <pc:docMk/>
            <pc:sldMk cId="1347590448" sldId="264"/>
            <ac:spMk id="4" creationId="{BCCE7598-5CB1-28F1-AADC-5E291EE2F554}"/>
          </ac:spMkLst>
        </pc:spChg>
        <pc:spChg chg="add del">
          <ac:chgData name="Robert Encarnacion" userId="d5aed78154c62ede" providerId="LiveId" clId="{034363C7-0511-4C74-82C4-95A5CB073F94}" dt="2024-02-22T16:14:40.870" v="565" actId="26606"/>
          <ac:spMkLst>
            <pc:docMk/>
            <pc:sldMk cId="1347590448" sldId="264"/>
            <ac:spMk id="1031" creationId="{2172A0AC-3DCE-4672-BCAF-28FEF91F6020}"/>
          </ac:spMkLst>
        </pc:spChg>
        <pc:spChg chg="add del">
          <ac:chgData name="Robert Encarnacion" userId="d5aed78154c62ede" providerId="LiveId" clId="{034363C7-0511-4C74-82C4-95A5CB073F94}" dt="2024-02-22T16:14:40.870" v="565" actId="26606"/>
          <ac:spMkLst>
            <pc:docMk/>
            <pc:sldMk cId="1347590448" sldId="264"/>
            <ac:spMk id="1033" creationId="{AE6F1C77-EDC9-4C5F-8C1C-62DD46BDA3C3}"/>
          </ac:spMkLst>
        </pc:spChg>
        <pc:spChg chg="add del">
          <ac:chgData name="Robert Encarnacion" userId="d5aed78154c62ede" providerId="LiveId" clId="{034363C7-0511-4C74-82C4-95A5CB073F94}" dt="2024-02-22T16:14:44.861" v="567" actId="26606"/>
          <ac:spMkLst>
            <pc:docMk/>
            <pc:sldMk cId="1347590448" sldId="264"/>
            <ac:spMk id="1035" creationId="{AAB8EDC3-1C0D-4505-A2C7-839A5161FB53}"/>
          </ac:spMkLst>
        </pc:spChg>
        <pc:spChg chg="add del">
          <ac:chgData name="Robert Encarnacion" userId="d5aed78154c62ede" providerId="LiveId" clId="{034363C7-0511-4C74-82C4-95A5CB073F94}" dt="2024-02-22T16:14:44.861" v="567" actId="26606"/>
          <ac:spMkLst>
            <pc:docMk/>
            <pc:sldMk cId="1347590448" sldId="264"/>
            <ac:spMk id="1036" creationId="{2069E294-3813-4588-9E9C-AEA08F9C4DA1}"/>
          </ac:spMkLst>
        </pc:spChg>
        <pc:spChg chg="add del">
          <ac:chgData name="Robert Encarnacion" userId="d5aed78154c62ede" providerId="LiveId" clId="{034363C7-0511-4C74-82C4-95A5CB073F94}" dt="2024-02-22T16:14:48.193" v="569" actId="26606"/>
          <ac:spMkLst>
            <pc:docMk/>
            <pc:sldMk cId="1347590448" sldId="264"/>
            <ac:spMk id="1038" creationId="{0D7B6173-1D58-48E2-83CF-37350F315F75}"/>
          </ac:spMkLst>
        </pc:spChg>
        <pc:spChg chg="add del">
          <ac:chgData name="Robert Encarnacion" userId="d5aed78154c62ede" providerId="LiveId" clId="{034363C7-0511-4C74-82C4-95A5CB073F94}" dt="2024-02-22T16:14:48.193" v="569" actId="26606"/>
          <ac:spMkLst>
            <pc:docMk/>
            <pc:sldMk cId="1347590448" sldId="264"/>
            <ac:spMk id="1039" creationId="{102382E0-0A09-46AE-B955-B911CAFE7F00}"/>
          </ac:spMkLst>
        </pc:spChg>
        <pc:spChg chg="add del">
          <ac:chgData name="Robert Encarnacion" userId="d5aed78154c62ede" providerId="LiveId" clId="{034363C7-0511-4C74-82C4-95A5CB073F94}" dt="2024-02-22T16:14:48.193" v="569" actId="26606"/>
          <ac:spMkLst>
            <pc:docMk/>
            <pc:sldMk cId="1347590448" sldId="264"/>
            <ac:spMk id="1040" creationId="{2F36CA75-CFBF-4844-B719-8FE9EBADA9AF}"/>
          </ac:spMkLst>
        </pc:spChg>
        <pc:spChg chg="add del">
          <ac:chgData name="Robert Encarnacion" userId="d5aed78154c62ede" providerId="LiveId" clId="{034363C7-0511-4C74-82C4-95A5CB073F94}" dt="2024-02-22T16:14:48.193" v="569" actId="26606"/>
          <ac:spMkLst>
            <pc:docMk/>
            <pc:sldMk cId="1347590448" sldId="264"/>
            <ac:spMk id="1041" creationId="{7DE75D4A-0965-4973-BE75-DECCAC9A9614}"/>
          </ac:spMkLst>
        </pc:spChg>
        <pc:spChg chg="add del">
          <ac:chgData name="Robert Encarnacion" userId="d5aed78154c62ede" providerId="LiveId" clId="{034363C7-0511-4C74-82C4-95A5CB073F94}" dt="2024-02-22T16:14:48.193" v="569" actId="26606"/>
          <ac:spMkLst>
            <pc:docMk/>
            <pc:sldMk cId="1347590448" sldId="264"/>
            <ac:spMk id="1042" creationId="{3D4A84B9-E564-4DD0-97F8-DBF1C460C28A}"/>
          </ac:spMkLst>
        </pc:spChg>
        <pc:picChg chg="mod ord">
          <ac:chgData name="Robert Encarnacion" userId="d5aed78154c62ede" providerId="LiveId" clId="{034363C7-0511-4C74-82C4-95A5CB073F94}" dt="2024-02-22T16:14:48.193" v="569" actId="26606"/>
          <ac:picMkLst>
            <pc:docMk/>
            <pc:sldMk cId="1347590448" sldId="264"/>
            <ac:picMk id="3" creationId="{1C294B02-247B-C450-E6C7-74CC74933799}"/>
          </ac:picMkLst>
        </pc:picChg>
        <pc:picChg chg="del">
          <ac:chgData name="Robert Encarnacion" userId="d5aed78154c62ede" providerId="LiveId" clId="{034363C7-0511-4C74-82C4-95A5CB073F94}" dt="2024-02-22T14:20:29.007" v="336" actId="478"/>
          <ac:picMkLst>
            <pc:docMk/>
            <pc:sldMk cId="1347590448" sldId="264"/>
            <ac:picMk id="11" creationId="{1D891561-CEA3-2C6B-8757-405B9741A1E2}"/>
          </ac:picMkLst>
        </pc:picChg>
        <pc:picChg chg="add mod ord">
          <ac:chgData name="Robert Encarnacion" userId="d5aed78154c62ede" providerId="LiveId" clId="{034363C7-0511-4C74-82C4-95A5CB073F94}" dt="2024-02-22T16:14:48.193" v="569" actId="26606"/>
          <ac:picMkLst>
            <pc:docMk/>
            <pc:sldMk cId="1347590448" sldId="264"/>
            <ac:picMk id="1026" creationId="{B93E88F4-356D-21EF-E0DD-6C487AA9D027}"/>
          </ac:picMkLst>
        </pc:picChg>
        <pc:picChg chg="add del">
          <ac:chgData name="Robert Encarnacion" userId="d5aed78154c62ede" providerId="LiveId" clId="{034363C7-0511-4C74-82C4-95A5CB073F94}" dt="2024-02-22T16:14:48.193" v="569" actId="26606"/>
          <ac:picMkLst>
            <pc:docMk/>
            <pc:sldMk cId="1347590448" sldId="264"/>
            <ac:picMk id="1037" creationId="{4A599609-F5C2-4A0B-A992-913F814A631A}"/>
          </ac:picMkLst>
        </pc:picChg>
      </pc:sldChg>
      <pc:sldChg chg="addSp delSp modSp add del mod setBg">
        <pc:chgData name="Robert Encarnacion" userId="d5aed78154c62ede" providerId="LiveId" clId="{034363C7-0511-4C74-82C4-95A5CB073F94}" dt="2024-02-22T16:50:26.430" v="669" actId="47"/>
        <pc:sldMkLst>
          <pc:docMk/>
          <pc:sldMk cId="615717621" sldId="265"/>
        </pc:sldMkLst>
        <pc:spChg chg="mod">
          <ac:chgData name="Robert Encarnacion" userId="d5aed78154c62ede" providerId="LiveId" clId="{034363C7-0511-4C74-82C4-95A5CB073F94}" dt="2024-02-22T16:45:54.096" v="628" actId="1076"/>
          <ac:spMkLst>
            <pc:docMk/>
            <pc:sldMk cId="615717621" sldId="265"/>
            <ac:spMk id="2" creationId="{16EEFEBF-30BD-53DD-901F-D546F6C68026}"/>
          </ac:spMkLst>
        </pc:spChg>
        <pc:spChg chg="mod">
          <ac:chgData name="Robert Encarnacion" userId="d5aed78154c62ede" providerId="LiveId" clId="{034363C7-0511-4C74-82C4-95A5CB073F94}" dt="2024-02-22T16:45:53.681" v="627" actId="403"/>
          <ac:spMkLst>
            <pc:docMk/>
            <pc:sldMk cId="615717621" sldId="265"/>
            <ac:spMk id="4" creationId="{BCCE7598-5CB1-28F1-AADC-5E291EE2F554}"/>
          </ac:spMkLst>
        </pc:spChg>
        <pc:spChg chg="add del">
          <ac:chgData name="Robert Encarnacion" userId="d5aed78154c62ede" providerId="LiveId" clId="{034363C7-0511-4C74-82C4-95A5CB073F94}" dt="2024-02-22T16:14:55.890" v="572" actId="26606"/>
          <ac:spMkLst>
            <pc:docMk/>
            <pc:sldMk cId="615717621" sldId="265"/>
            <ac:spMk id="2052" creationId="{0D7B6173-1D58-48E2-83CF-37350F315F75}"/>
          </ac:spMkLst>
        </pc:spChg>
        <pc:spChg chg="add del">
          <ac:chgData name="Robert Encarnacion" userId="d5aed78154c62ede" providerId="LiveId" clId="{034363C7-0511-4C74-82C4-95A5CB073F94}" dt="2024-02-22T16:14:55.890" v="572" actId="26606"/>
          <ac:spMkLst>
            <pc:docMk/>
            <pc:sldMk cId="615717621" sldId="265"/>
            <ac:spMk id="2053" creationId="{2F36CA75-CFBF-4844-B719-8FE9EBADA9AF}"/>
          </ac:spMkLst>
        </pc:spChg>
        <pc:spChg chg="add del">
          <ac:chgData name="Robert Encarnacion" userId="d5aed78154c62ede" providerId="LiveId" clId="{034363C7-0511-4C74-82C4-95A5CB073F94}" dt="2024-02-22T16:14:48.576" v="570" actId="26606"/>
          <ac:spMkLst>
            <pc:docMk/>
            <pc:sldMk cId="615717621" sldId="265"/>
            <ac:spMk id="2055" creationId="{AAB8EDC3-1C0D-4505-A2C7-839A5161FB53}"/>
          </ac:spMkLst>
        </pc:spChg>
        <pc:spChg chg="add del">
          <ac:chgData name="Robert Encarnacion" userId="d5aed78154c62ede" providerId="LiveId" clId="{034363C7-0511-4C74-82C4-95A5CB073F94}" dt="2024-02-22T16:14:48.576" v="570" actId="26606"/>
          <ac:spMkLst>
            <pc:docMk/>
            <pc:sldMk cId="615717621" sldId="265"/>
            <ac:spMk id="2057" creationId="{2069E294-3813-4588-9E9C-AEA08F9C4DA1}"/>
          </ac:spMkLst>
        </pc:spChg>
        <pc:spChg chg="add del">
          <ac:chgData name="Robert Encarnacion" userId="d5aed78154c62ede" providerId="LiveId" clId="{034363C7-0511-4C74-82C4-95A5CB073F94}" dt="2024-02-22T16:14:55.890" v="572" actId="26606"/>
          <ac:spMkLst>
            <pc:docMk/>
            <pc:sldMk cId="615717621" sldId="265"/>
            <ac:spMk id="2059" creationId="{3D4A84B9-E564-4DD0-97F8-DBF1C460C28A}"/>
          </ac:spMkLst>
        </pc:spChg>
        <pc:spChg chg="add del">
          <ac:chgData name="Robert Encarnacion" userId="d5aed78154c62ede" providerId="LiveId" clId="{034363C7-0511-4C74-82C4-95A5CB073F94}" dt="2024-02-22T16:14:55.890" v="572" actId="26606"/>
          <ac:spMkLst>
            <pc:docMk/>
            <pc:sldMk cId="615717621" sldId="265"/>
            <ac:spMk id="2063" creationId="{102382E0-0A09-46AE-B955-B911CAFE7F00}"/>
          </ac:spMkLst>
        </pc:spChg>
        <pc:spChg chg="add del">
          <ac:chgData name="Robert Encarnacion" userId="d5aed78154c62ede" providerId="LiveId" clId="{034363C7-0511-4C74-82C4-95A5CB073F94}" dt="2024-02-22T16:14:55.890" v="572" actId="26606"/>
          <ac:spMkLst>
            <pc:docMk/>
            <pc:sldMk cId="615717621" sldId="265"/>
            <ac:spMk id="2065" creationId="{7DE75D4A-0965-4973-BE75-DECCAC9A9614}"/>
          </ac:spMkLst>
        </pc:spChg>
        <pc:spChg chg="add">
          <ac:chgData name="Robert Encarnacion" userId="d5aed78154c62ede" providerId="LiveId" clId="{034363C7-0511-4C74-82C4-95A5CB073F94}" dt="2024-02-22T16:14:55.907" v="573" actId="26606"/>
          <ac:spMkLst>
            <pc:docMk/>
            <pc:sldMk cId="615717621" sldId="265"/>
            <ac:spMk id="2067" creationId="{AAB8EDC3-1C0D-4505-A2C7-839A5161FB53}"/>
          </ac:spMkLst>
        </pc:spChg>
        <pc:spChg chg="add">
          <ac:chgData name="Robert Encarnacion" userId="d5aed78154c62ede" providerId="LiveId" clId="{034363C7-0511-4C74-82C4-95A5CB073F94}" dt="2024-02-22T16:14:55.907" v="573" actId="26606"/>
          <ac:spMkLst>
            <pc:docMk/>
            <pc:sldMk cId="615717621" sldId="265"/>
            <ac:spMk id="2068" creationId="{2069E294-3813-4588-9E9C-AEA08F9C4DA1}"/>
          </ac:spMkLst>
        </pc:spChg>
        <pc:picChg chg="mod">
          <ac:chgData name="Robert Encarnacion" userId="d5aed78154c62ede" providerId="LiveId" clId="{034363C7-0511-4C74-82C4-95A5CB073F94}" dt="2024-02-22T16:15:09.920" v="575" actId="27614"/>
          <ac:picMkLst>
            <pc:docMk/>
            <pc:sldMk cId="615717621" sldId="265"/>
            <ac:picMk id="3" creationId="{1C294B02-247B-C450-E6C7-74CC74933799}"/>
          </ac:picMkLst>
        </pc:picChg>
        <pc:picChg chg="del">
          <ac:chgData name="Robert Encarnacion" userId="d5aed78154c62ede" providerId="LiveId" clId="{034363C7-0511-4C74-82C4-95A5CB073F94}" dt="2024-02-22T14:29:16.415" v="424" actId="478"/>
          <ac:picMkLst>
            <pc:docMk/>
            <pc:sldMk cId="615717621" sldId="265"/>
            <ac:picMk id="1026" creationId="{B93E88F4-356D-21EF-E0DD-6C487AA9D027}"/>
          </ac:picMkLst>
        </pc:picChg>
        <pc:picChg chg="add mod ord">
          <ac:chgData name="Robert Encarnacion" userId="d5aed78154c62ede" providerId="LiveId" clId="{034363C7-0511-4C74-82C4-95A5CB073F94}" dt="2024-02-22T16:15:10.416" v="577" actId="27614"/>
          <ac:picMkLst>
            <pc:docMk/>
            <pc:sldMk cId="615717621" sldId="265"/>
            <ac:picMk id="2050" creationId="{DCE781B4-AB37-B7DC-A2F4-830538C258E6}"/>
          </ac:picMkLst>
        </pc:picChg>
        <pc:picChg chg="add del">
          <ac:chgData name="Robert Encarnacion" userId="d5aed78154c62ede" providerId="LiveId" clId="{034363C7-0511-4C74-82C4-95A5CB073F94}" dt="2024-02-22T16:14:55.890" v="572" actId="26606"/>
          <ac:picMkLst>
            <pc:docMk/>
            <pc:sldMk cId="615717621" sldId="265"/>
            <ac:picMk id="2061" creationId="{4A599609-F5C2-4A0B-A992-913F814A631A}"/>
          </ac:picMkLst>
        </pc:picChg>
      </pc:sldChg>
      <pc:sldChg chg="addSp delSp modSp add del mod setBg">
        <pc:chgData name="Robert Encarnacion" userId="d5aed78154c62ede" providerId="LiveId" clId="{034363C7-0511-4C74-82C4-95A5CB073F94}" dt="2024-02-22T16:47:50.214" v="654" actId="47"/>
        <pc:sldMkLst>
          <pc:docMk/>
          <pc:sldMk cId="4277781304" sldId="266"/>
        </pc:sldMkLst>
        <pc:spChg chg="mod">
          <ac:chgData name="Robert Encarnacion" userId="d5aed78154c62ede" providerId="LiveId" clId="{034363C7-0511-4C74-82C4-95A5CB073F94}" dt="2024-02-22T16:46:28.130" v="632" actId="21"/>
          <ac:spMkLst>
            <pc:docMk/>
            <pc:sldMk cId="4277781304" sldId="266"/>
            <ac:spMk id="2" creationId="{16EEFEBF-30BD-53DD-901F-D546F6C68026}"/>
          </ac:spMkLst>
        </pc:spChg>
        <pc:spChg chg="mod">
          <ac:chgData name="Robert Encarnacion" userId="d5aed78154c62ede" providerId="LiveId" clId="{034363C7-0511-4C74-82C4-95A5CB073F94}" dt="2024-02-22T16:45:50.113" v="622" actId="403"/>
          <ac:spMkLst>
            <pc:docMk/>
            <pc:sldMk cId="4277781304" sldId="266"/>
            <ac:spMk id="4" creationId="{BCCE7598-5CB1-28F1-AADC-5E291EE2F554}"/>
          </ac:spMkLst>
        </pc:spChg>
        <pc:spChg chg="add">
          <ac:chgData name="Robert Encarnacion" userId="d5aed78154c62ede" providerId="LiveId" clId="{034363C7-0511-4C74-82C4-95A5CB073F94}" dt="2024-02-22T16:13:43.145" v="562" actId="26606"/>
          <ac:spMkLst>
            <pc:docMk/>
            <pc:sldMk cId="4277781304" sldId="266"/>
            <ac:spMk id="11" creationId="{AAB8EDC3-1C0D-4505-A2C7-839A5161FB53}"/>
          </ac:spMkLst>
        </pc:spChg>
        <pc:spChg chg="add">
          <ac:chgData name="Robert Encarnacion" userId="d5aed78154c62ede" providerId="LiveId" clId="{034363C7-0511-4C74-82C4-95A5CB073F94}" dt="2024-02-22T16:13:43.145" v="562" actId="26606"/>
          <ac:spMkLst>
            <pc:docMk/>
            <pc:sldMk cId="4277781304" sldId="266"/>
            <ac:spMk id="13" creationId="{2069E294-3813-4588-9E9C-AEA08F9C4DA1}"/>
          </ac:spMkLst>
        </pc:spChg>
        <pc:picChg chg="mod">
          <ac:chgData name="Robert Encarnacion" userId="d5aed78154c62ede" providerId="LiveId" clId="{034363C7-0511-4C74-82C4-95A5CB073F94}" dt="2024-02-22T16:13:43.145" v="562" actId="26606"/>
          <ac:picMkLst>
            <pc:docMk/>
            <pc:sldMk cId="4277781304" sldId="266"/>
            <ac:picMk id="3" creationId="{1C294B02-247B-C450-E6C7-74CC74933799}"/>
          </ac:picMkLst>
        </pc:picChg>
        <pc:picChg chg="add mod">
          <ac:chgData name="Robert Encarnacion" userId="d5aed78154c62ede" providerId="LiveId" clId="{034363C7-0511-4C74-82C4-95A5CB073F94}" dt="2024-02-22T16:13:43.145" v="562" actId="26606"/>
          <ac:picMkLst>
            <pc:docMk/>
            <pc:sldMk cId="4277781304" sldId="266"/>
            <ac:picMk id="6" creationId="{AEEA60C0-BF67-717E-817C-0EFB38C507E1}"/>
          </ac:picMkLst>
        </pc:picChg>
        <pc:picChg chg="del">
          <ac:chgData name="Robert Encarnacion" userId="d5aed78154c62ede" providerId="LiveId" clId="{034363C7-0511-4C74-82C4-95A5CB073F94}" dt="2024-02-22T14:31:34.335" v="446" actId="478"/>
          <ac:picMkLst>
            <pc:docMk/>
            <pc:sldMk cId="4277781304" sldId="266"/>
            <ac:picMk id="2050" creationId="{DCE781B4-AB37-B7DC-A2F4-830538C258E6}"/>
          </ac:picMkLst>
        </pc:picChg>
        <pc:picChg chg="add del mod">
          <ac:chgData name="Robert Encarnacion" userId="d5aed78154c62ede" providerId="LiveId" clId="{034363C7-0511-4C74-82C4-95A5CB073F94}" dt="2024-02-22T16:13:22.589" v="557" actId="478"/>
          <ac:picMkLst>
            <pc:docMk/>
            <pc:sldMk cId="4277781304" sldId="266"/>
            <ac:picMk id="3074" creationId="{64BA81E3-6BAA-7E2D-CE3D-C77E10EA3CEF}"/>
          </ac:picMkLst>
        </pc:picChg>
      </pc:sldChg>
      <pc:sldChg chg="addSp delSp modSp add mod setBg">
        <pc:chgData name="Robert Encarnacion" userId="d5aed78154c62ede" providerId="LiveId" clId="{034363C7-0511-4C74-82C4-95A5CB073F94}" dt="2024-02-22T16:45:48.570" v="619" actId="26606"/>
        <pc:sldMkLst>
          <pc:docMk/>
          <pc:sldMk cId="1540779185" sldId="267"/>
        </pc:sldMkLst>
        <pc:spChg chg="mod">
          <ac:chgData name="Robert Encarnacion" userId="d5aed78154c62ede" providerId="LiveId" clId="{034363C7-0511-4C74-82C4-95A5CB073F94}" dt="2024-02-22T16:45:48.570" v="619" actId="26606"/>
          <ac:spMkLst>
            <pc:docMk/>
            <pc:sldMk cId="1540779185" sldId="267"/>
            <ac:spMk id="2" creationId="{16EEFEBF-30BD-53DD-901F-D546F6C68026}"/>
          </ac:spMkLst>
        </pc:spChg>
        <pc:spChg chg="mod">
          <ac:chgData name="Robert Encarnacion" userId="d5aed78154c62ede" providerId="LiveId" clId="{034363C7-0511-4C74-82C4-95A5CB073F94}" dt="2024-02-22T16:45:48.570" v="619" actId="26606"/>
          <ac:spMkLst>
            <pc:docMk/>
            <pc:sldMk cId="1540779185" sldId="267"/>
            <ac:spMk id="4" creationId="{BCCE7598-5CB1-28F1-AADC-5E291EE2F554}"/>
          </ac:spMkLst>
        </pc:spChg>
        <pc:spChg chg="add del">
          <ac:chgData name="Robert Encarnacion" userId="d5aed78154c62ede" providerId="LiveId" clId="{034363C7-0511-4C74-82C4-95A5CB073F94}" dt="2024-02-22T16:45:48.570" v="619" actId="26606"/>
          <ac:spMkLst>
            <pc:docMk/>
            <pc:sldMk cId="1540779185" sldId="267"/>
            <ac:spMk id="3079" creationId="{2172A0AC-3DCE-4672-BCAF-28FEF91F6020}"/>
          </ac:spMkLst>
        </pc:spChg>
        <pc:spChg chg="add del">
          <ac:chgData name="Robert Encarnacion" userId="d5aed78154c62ede" providerId="LiveId" clId="{034363C7-0511-4C74-82C4-95A5CB073F94}" dt="2024-02-22T16:45:48.570" v="619" actId="26606"/>
          <ac:spMkLst>
            <pc:docMk/>
            <pc:sldMk cId="1540779185" sldId="267"/>
            <ac:spMk id="3081" creationId="{AE6F1C77-EDC9-4C5F-8C1C-62DD46BDA3C3}"/>
          </ac:spMkLst>
        </pc:spChg>
        <pc:picChg chg="mod">
          <ac:chgData name="Robert Encarnacion" userId="d5aed78154c62ede" providerId="LiveId" clId="{034363C7-0511-4C74-82C4-95A5CB073F94}" dt="2024-02-22T16:45:48.570" v="619" actId="26606"/>
          <ac:picMkLst>
            <pc:docMk/>
            <pc:sldMk cId="1540779185" sldId="267"/>
            <ac:picMk id="3" creationId="{1C294B02-247B-C450-E6C7-74CC74933799}"/>
          </ac:picMkLst>
        </pc:picChg>
        <pc:picChg chg="mod">
          <ac:chgData name="Robert Encarnacion" userId="d5aed78154c62ede" providerId="LiveId" clId="{034363C7-0511-4C74-82C4-95A5CB073F94}" dt="2024-02-22T16:45:48.570" v="619" actId="26606"/>
          <ac:picMkLst>
            <pc:docMk/>
            <pc:sldMk cId="1540779185" sldId="267"/>
            <ac:picMk id="3074" creationId="{64BA81E3-6BAA-7E2D-CE3D-C77E10EA3CEF}"/>
          </ac:picMkLst>
        </pc:picChg>
      </pc:sldChg>
      <pc:sldChg chg="addSp delSp modSp add mod">
        <pc:chgData name="Robert Encarnacion" userId="d5aed78154c62ede" providerId="LiveId" clId="{034363C7-0511-4C74-82C4-95A5CB073F94}" dt="2024-02-22T14:43:56.080" v="495" actId="20577"/>
        <pc:sldMkLst>
          <pc:docMk/>
          <pc:sldMk cId="1032107690" sldId="268"/>
        </pc:sldMkLst>
        <pc:spChg chg="mod">
          <ac:chgData name="Robert Encarnacion" userId="d5aed78154c62ede" providerId="LiveId" clId="{034363C7-0511-4C74-82C4-95A5CB073F94}" dt="2024-02-22T14:42:14.961" v="469" actId="403"/>
          <ac:spMkLst>
            <pc:docMk/>
            <pc:sldMk cId="1032107690" sldId="268"/>
            <ac:spMk id="2" creationId="{16EEFEBF-30BD-53DD-901F-D546F6C68026}"/>
          </ac:spMkLst>
        </pc:spChg>
        <pc:spChg chg="mod">
          <ac:chgData name="Robert Encarnacion" userId="d5aed78154c62ede" providerId="LiveId" clId="{034363C7-0511-4C74-82C4-95A5CB073F94}" dt="2024-02-22T14:43:56.080" v="495" actId="20577"/>
          <ac:spMkLst>
            <pc:docMk/>
            <pc:sldMk cId="1032107690" sldId="268"/>
            <ac:spMk id="4" creationId="{BCCE7598-5CB1-28F1-AADC-5E291EE2F554}"/>
          </ac:spMkLst>
        </pc:spChg>
        <pc:picChg chg="del">
          <ac:chgData name="Robert Encarnacion" userId="d5aed78154c62ede" providerId="LiveId" clId="{034363C7-0511-4C74-82C4-95A5CB073F94}" dt="2024-02-22T14:42:21.616" v="470" actId="478"/>
          <ac:picMkLst>
            <pc:docMk/>
            <pc:sldMk cId="1032107690" sldId="268"/>
            <ac:picMk id="3074" creationId="{64BA81E3-6BAA-7E2D-CE3D-C77E10EA3CEF}"/>
          </ac:picMkLst>
        </pc:picChg>
        <pc:picChg chg="add mod">
          <ac:chgData name="Robert Encarnacion" userId="d5aed78154c62ede" providerId="LiveId" clId="{034363C7-0511-4C74-82C4-95A5CB073F94}" dt="2024-02-22T14:42:36.131" v="476" actId="1076"/>
          <ac:picMkLst>
            <pc:docMk/>
            <pc:sldMk cId="1032107690" sldId="268"/>
            <ac:picMk id="4098" creationId="{D71F49A8-3365-78C2-D9DE-CA6A4588A19A}"/>
          </ac:picMkLst>
        </pc:picChg>
      </pc:sldChg>
      <pc:sldChg chg="addSp delSp modSp add mod setBg">
        <pc:chgData name="Robert Encarnacion" userId="d5aed78154c62ede" providerId="LiveId" clId="{034363C7-0511-4C74-82C4-95A5CB073F94}" dt="2024-02-23T15:46:29.670" v="1111" actId="113"/>
        <pc:sldMkLst>
          <pc:docMk/>
          <pc:sldMk cId="3021265107" sldId="269"/>
        </pc:sldMkLst>
        <pc:spChg chg="mod ord">
          <ac:chgData name="Robert Encarnacion" userId="d5aed78154c62ede" providerId="LiveId" clId="{034363C7-0511-4C74-82C4-95A5CB073F94}" dt="2024-02-23T15:46:29.670" v="1111" actId="113"/>
          <ac:spMkLst>
            <pc:docMk/>
            <pc:sldMk cId="3021265107" sldId="269"/>
            <ac:spMk id="2" creationId="{F1E95A7F-D27C-F127-EBD0-CAC2E7048C4B}"/>
          </ac:spMkLst>
        </pc:spChg>
        <pc:spChg chg="add">
          <ac:chgData name="Robert Encarnacion" userId="d5aed78154c62ede" providerId="LiveId" clId="{034363C7-0511-4C74-82C4-95A5CB073F94}" dt="2024-02-23T15:46:24.136" v="1107" actId="26606"/>
          <ac:spMkLst>
            <pc:docMk/>
            <pc:sldMk cId="3021265107" sldId="269"/>
            <ac:spMk id="7" creationId="{27BDFED6-6E33-4606-AFE2-886ADB1C018E}"/>
          </ac:spMkLst>
        </pc:spChg>
        <pc:spChg chg="add">
          <ac:chgData name="Robert Encarnacion" userId="d5aed78154c62ede" providerId="LiveId" clId="{034363C7-0511-4C74-82C4-95A5CB073F94}" dt="2024-02-23T15:46:24.136" v="1107" actId="26606"/>
          <ac:spMkLst>
            <pc:docMk/>
            <pc:sldMk cId="3021265107" sldId="269"/>
            <ac:spMk id="8" creationId="{890DEF05-784E-4B61-89E4-04C4ECF4E5A0}"/>
          </ac:spMkLst>
        </pc:spChg>
        <pc:spChg chg="add del">
          <ac:chgData name="Robert Encarnacion" userId="d5aed78154c62ede" providerId="LiveId" clId="{034363C7-0511-4C74-82C4-95A5CB073F94}" dt="2024-02-23T15:46:22.281" v="1106" actId="26606"/>
          <ac:spMkLst>
            <pc:docMk/>
            <pc:sldMk cId="3021265107" sldId="269"/>
            <ac:spMk id="10" creationId="{27BDFED6-6E33-4606-AFE2-886ADB1C018E}"/>
          </ac:spMkLst>
        </pc:spChg>
        <pc:spChg chg="add del">
          <ac:chgData name="Robert Encarnacion" userId="d5aed78154c62ede" providerId="LiveId" clId="{034363C7-0511-4C74-82C4-95A5CB073F94}" dt="2024-02-23T15:46:22.281" v="1106" actId="26606"/>
          <ac:spMkLst>
            <pc:docMk/>
            <pc:sldMk cId="3021265107" sldId="269"/>
            <ac:spMk id="12" creationId="{890DEF05-784E-4B61-89E4-04C4ECF4E5A0}"/>
          </ac:spMkLst>
        </pc:spChg>
        <pc:picChg chg="add mod">
          <ac:chgData name="Robert Encarnacion" userId="d5aed78154c62ede" providerId="LiveId" clId="{034363C7-0511-4C74-82C4-95A5CB073F94}" dt="2024-02-23T15:46:24.136" v="1107" actId="26606"/>
          <ac:picMkLst>
            <pc:docMk/>
            <pc:sldMk cId="3021265107" sldId="269"/>
            <ac:picMk id="3" creationId="{9E4D02AD-4296-520B-93F6-FEB62786F024}"/>
          </ac:picMkLst>
        </pc:picChg>
        <pc:picChg chg="mod">
          <ac:chgData name="Robert Encarnacion" userId="d5aed78154c62ede" providerId="LiveId" clId="{034363C7-0511-4C74-82C4-95A5CB073F94}" dt="2024-02-23T15:46:29.071" v="1109" actId="27614"/>
          <ac:picMkLst>
            <pc:docMk/>
            <pc:sldMk cId="3021265107" sldId="269"/>
            <ac:picMk id="5" creationId="{7746250F-7F49-5BFC-7C0F-E9013E2CE4FA}"/>
          </ac:picMkLst>
        </pc:picChg>
        <pc:cxnChg chg="add">
          <ac:chgData name="Robert Encarnacion" userId="d5aed78154c62ede" providerId="LiveId" clId="{034363C7-0511-4C74-82C4-95A5CB073F94}" dt="2024-02-23T15:46:24.136" v="1107" actId="26606"/>
          <ac:cxnSpMkLst>
            <pc:docMk/>
            <pc:sldMk cId="3021265107" sldId="269"/>
            <ac:cxnSpMk id="9" creationId="{C41BAEC7-F7B0-4224-8B18-8F74B7D87F0B}"/>
          </ac:cxnSpMkLst>
        </pc:cxnChg>
        <pc:cxnChg chg="add del">
          <ac:chgData name="Robert Encarnacion" userId="d5aed78154c62ede" providerId="LiveId" clId="{034363C7-0511-4C74-82C4-95A5CB073F94}" dt="2024-02-23T15:46:22.281" v="1106" actId="26606"/>
          <ac:cxnSpMkLst>
            <pc:docMk/>
            <pc:sldMk cId="3021265107" sldId="269"/>
            <ac:cxnSpMk id="14" creationId="{C41BAEC7-F7B0-4224-8B18-8F74B7D87F0B}"/>
          </ac:cxnSpMkLst>
        </pc:cxnChg>
      </pc:sldChg>
      <pc:sldChg chg="addSp delSp modSp add mod ord">
        <pc:chgData name="Robert Encarnacion" userId="d5aed78154c62ede" providerId="LiveId" clId="{034363C7-0511-4C74-82C4-95A5CB073F94}" dt="2024-02-22T16:49:57.929" v="661" actId="113"/>
        <pc:sldMkLst>
          <pc:docMk/>
          <pc:sldMk cId="2593690632" sldId="270"/>
        </pc:sldMkLst>
        <pc:spChg chg="mod">
          <ac:chgData name="Robert Encarnacion" userId="d5aed78154c62ede" providerId="LiveId" clId="{034363C7-0511-4C74-82C4-95A5CB073F94}" dt="2024-02-22T16:46:36.383" v="634" actId="207"/>
          <ac:spMkLst>
            <pc:docMk/>
            <pc:sldMk cId="2593690632" sldId="270"/>
            <ac:spMk id="2" creationId="{16EEFEBF-30BD-53DD-901F-D546F6C68026}"/>
          </ac:spMkLst>
        </pc:spChg>
        <pc:spChg chg="mod">
          <ac:chgData name="Robert Encarnacion" userId="d5aed78154c62ede" providerId="LiveId" clId="{034363C7-0511-4C74-82C4-95A5CB073F94}" dt="2024-02-22T16:49:57.929" v="661" actId="113"/>
          <ac:spMkLst>
            <pc:docMk/>
            <pc:sldMk cId="2593690632" sldId="270"/>
            <ac:spMk id="4" creationId="{BCCE7598-5CB1-28F1-AADC-5E291EE2F554}"/>
          </ac:spMkLst>
        </pc:spChg>
        <pc:picChg chg="add mod">
          <ac:chgData name="Robert Encarnacion" userId="d5aed78154c62ede" providerId="LiveId" clId="{034363C7-0511-4C74-82C4-95A5CB073F94}" dt="2024-02-22T16:47:19.733" v="653" actId="1076"/>
          <ac:picMkLst>
            <pc:docMk/>
            <pc:sldMk cId="2593690632" sldId="270"/>
            <ac:picMk id="5" creationId="{277570DA-222D-0153-FA08-EB97BCE52A78}"/>
          </ac:picMkLst>
        </pc:picChg>
        <pc:picChg chg="del">
          <ac:chgData name="Robert Encarnacion" userId="d5aed78154c62ede" providerId="LiveId" clId="{034363C7-0511-4C74-82C4-95A5CB073F94}" dt="2024-02-22T16:47:15.599" v="650" actId="478"/>
          <ac:picMkLst>
            <pc:docMk/>
            <pc:sldMk cId="2593690632" sldId="270"/>
            <ac:picMk id="3074" creationId="{64BA81E3-6BAA-7E2D-CE3D-C77E10EA3CEF}"/>
          </ac:picMkLst>
        </pc:picChg>
      </pc:sldChg>
      <pc:sldChg chg="addSp delSp modSp add mod">
        <pc:chgData name="Robert Encarnacion" userId="d5aed78154c62ede" providerId="LiveId" clId="{034363C7-0511-4C74-82C4-95A5CB073F94}" dt="2024-02-22T16:50:39.607" v="682" actId="403"/>
        <pc:sldMkLst>
          <pc:docMk/>
          <pc:sldMk cId="1021913187" sldId="271"/>
        </pc:sldMkLst>
        <pc:spChg chg="mod">
          <ac:chgData name="Robert Encarnacion" userId="d5aed78154c62ede" providerId="LiveId" clId="{034363C7-0511-4C74-82C4-95A5CB073F94}" dt="2024-02-22T16:49:51.111" v="659"/>
          <ac:spMkLst>
            <pc:docMk/>
            <pc:sldMk cId="1021913187" sldId="271"/>
            <ac:spMk id="2" creationId="{16EEFEBF-30BD-53DD-901F-D546F6C68026}"/>
          </ac:spMkLst>
        </pc:spChg>
        <pc:spChg chg="mod">
          <ac:chgData name="Robert Encarnacion" userId="d5aed78154c62ede" providerId="LiveId" clId="{034363C7-0511-4C74-82C4-95A5CB073F94}" dt="2024-02-22T16:50:39.607" v="682" actId="403"/>
          <ac:spMkLst>
            <pc:docMk/>
            <pc:sldMk cId="1021913187" sldId="271"/>
            <ac:spMk id="4" creationId="{BCCE7598-5CB1-28F1-AADC-5E291EE2F554}"/>
          </ac:spMkLst>
        </pc:spChg>
        <pc:picChg chg="del">
          <ac:chgData name="Robert Encarnacion" userId="d5aed78154c62ede" providerId="LiveId" clId="{034363C7-0511-4C74-82C4-95A5CB073F94}" dt="2024-02-22T16:50:18.590" v="665" actId="478"/>
          <ac:picMkLst>
            <pc:docMk/>
            <pc:sldMk cId="1021913187" sldId="271"/>
            <ac:picMk id="5" creationId="{277570DA-222D-0153-FA08-EB97BCE52A78}"/>
          </ac:picMkLst>
        </pc:picChg>
        <pc:picChg chg="add mod">
          <ac:chgData name="Robert Encarnacion" userId="d5aed78154c62ede" providerId="LiveId" clId="{034363C7-0511-4C74-82C4-95A5CB073F94}" dt="2024-02-22T16:50:23.157" v="668" actId="1076"/>
          <ac:picMkLst>
            <pc:docMk/>
            <pc:sldMk cId="1021913187" sldId="271"/>
            <ac:picMk id="6" creationId="{C2464BBE-05B8-DA52-1BA0-F62853B920E8}"/>
          </ac:picMkLst>
        </pc:picChg>
      </pc:sldChg>
      <pc:sldChg chg="addSp delSp add del setBg delDesignElem">
        <pc:chgData name="Robert Encarnacion" userId="d5aed78154c62ede" providerId="LiveId" clId="{034363C7-0511-4C74-82C4-95A5CB073F94}" dt="2024-02-22T16:49:42.191" v="657"/>
        <pc:sldMkLst>
          <pc:docMk/>
          <pc:sldMk cId="3032366581" sldId="271"/>
        </pc:sldMkLst>
        <pc:spChg chg="add del">
          <ac:chgData name="Robert Encarnacion" userId="d5aed78154c62ede" providerId="LiveId" clId="{034363C7-0511-4C74-82C4-95A5CB073F94}" dt="2024-02-22T16:49:42.191" v="657"/>
          <ac:spMkLst>
            <pc:docMk/>
            <pc:sldMk cId="3032366581" sldId="271"/>
            <ac:spMk id="2067" creationId="{AAB8EDC3-1C0D-4505-A2C7-839A5161FB53}"/>
          </ac:spMkLst>
        </pc:spChg>
        <pc:spChg chg="add del">
          <ac:chgData name="Robert Encarnacion" userId="d5aed78154c62ede" providerId="LiveId" clId="{034363C7-0511-4C74-82C4-95A5CB073F94}" dt="2024-02-22T16:49:42.191" v="657"/>
          <ac:spMkLst>
            <pc:docMk/>
            <pc:sldMk cId="3032366581" sldId="271"/>
            <ac:spMk id="2068" creationId="{2069E294-3813-4588-9E9C-AEA08F9C4DA1}"/>
          </ac:spMkLst>
        </pc:spChg>
      </pc:sldChg>
      <pc:sldChg chg="addSp delSp modSp add mod setBg">
        <pc:chgData name="Robert Encarnacion" userId="d5aed78154c62ede" providerId="LiveId" clId="{034363C7-0511-4C74-82C4-95A5CB073F94}" dt="2024-02-28T00:03:45.897" v="3518" actId="20577"/>
        <pc:sldMkLst>
          <pc:docMk/>
          <pc:sldMk cId="6297634" sldId="272"/>
        </pc:sldMkLst>
        <pc:spChg chg="mod ord">
          <ac:chgData name="Robert Encarnacion" userId="d5aed78154c62ede" providerId="LiveId" clId="{034363C7-0511-4C74-82C4-95A5CB073F94}" dt="2024-02-23T14:04:28.562" v="727" actId="21"/>
          <ac:spMkLst>
            <pc:docMk/>
            <pc:sldMk cId="6297634" sldId="272"/>
            <ac:spMk id="2" creationId="{F1E95A7F-D27C-F127-EBD0-CAC2E7048C4B}"/>
          </ac:spMkLst>
        </pc:spChg>
        <pc:spChg chg="add mod">
          <ac:chgData name="Robert Encarnacion" userId="d5aed78154c62ede" providerId="LiveId" clId="{034363C7-0511-4C74-82C4-95A5CB073F94}" dt="2024-02-28T00:03:45.897" v="3518" actId="20577"/>
          <ac:spMkLst>
            <pc:docMk/>
            <pc:sldMk cId="6297634" sldId="272"/>
            <ac:spMk id="4" creationId="{8254D371-B6C7-C3E9-4A42-E5BAA9E986E3}"/>
          </ac:spMkLst>
        </pc:spChg>
        <pc:spChg chg="add del">
          <ac:chgData name="Robert Encarnacion" userId="d5aed78154c62ede" providerId="LiveId" clId="{034363C7-0511-4C74-82C4-95A5CB073F94}" dt="2024-02-23T14:03:56.912" v="714" actId="26606"/>
          <ac:spMkLst>
            <pc:docMk/>
            <pc:sldMk cId="6297634" sldId="272"/>
            <ac:spMk id="1031" creationId="{A8CCCB6D-5162-4AAE-A5E3-3AC55410DBCE}"/>
          </ac:spMkLst>
        </pc:spChg>
        <pc:spChg chg="add del">
          <ac:chgData name="Robert Encarnacion" userId="d5aed78154c62ede" providerId="LiveId" clId="{034363C7-0511-4C74-82C4-95A5CB073F94}" dt="2024-02-23T14:03:56.912" v="714" actId="26606"/>
          <ac:spMkLst>
            <pc:docMk/>
            <pc:sldMk cId="6297634" sldId="272"/>
            <ac:spMk id="1033" creationId="{0BCD8C04-CC7B-40EF-82EB-E9821F79BB86}"/>
          </ac:spMkLst>
        </pc:spChg>
        <pc:spChg chg="add del">
          <ac:chgData name="Robert Encarnacion" userId="d5aed78154c62ede" providerId="LiveId" clId="{034363C7-0511-4C74-82C4-95A5CB073F94}" dt="2024-02-23T14:03:58.379" v="716" actId="26606"/>
          <ac:spMkLst>
            <pc:docMk/>
            <pc:sldMk cId="6297634" sldId="272"/>
            <ac:spMk id="1036" creationId="{27BDFED6-6E33-4606-AFE2-886ADB1C018E}"/>
          </ac:spMkLst>
        </pc:spChg>
        <pc:spChg chg="add del">
          <ac:chgData name="Robert Encarnacion" userId="d5aed78154c62ede" providerId="LiveId" clId="{034363C7-0511-4C74-82C4-95A5CB073F94}" dt="2024-02-23T14:03:58.379" v="716" actId="26606"/>
          <ac:spMkLst>
            <pc:docMk/>
            <pc:sldMk cId="6297634" sldId="272"/>
            <ac:spMk id="1037" creationId="{890DEF05-784E-4B61-89E4-04C4ECF4E5A0}"/>
          </ac:spMkLst>
        </pc:spChg>
        <pc:spChg chg="add del">
          <ac:chgData name="Robert Encarnacion" userId="d5aed78154c62ede" providerId="LiveId" clId="{034363C7-0511-4C74-82C4-95A5CB073F94}" dt="2024-02-23T14:04:04.595" v="718" actId="26606"/>
          <ac:spMkLst>
            <pc:docMk/>
            <pc:sldMk cId="6297634" sldId="272"/>
            <ac:spMk id="1039" creationId="{3A930249-8242-4E2B-AF17-C01826488321}"/>
          </ac:spMkLst>
        </pc:spChg>
        <pc:spChg chg="add del">
          <ac:chgData name="Robert Encarnacion" userId="d5aed78154c62ede" providerId="LiveId" clId="{034363C7-0511-4C74-82C4-95A5CB073F94}" dt="2024-02-23T14:04:04.595" v="718" actId="26606"/>
          <ac:spMkLst>
            <pc:docMk/>
            <pc:sldMk cId="6297634" sldId="272"/>
            <ac:spMk id="1040" creationId="{A5BDD999-C5E1-4B3E-A710-768673819165}"/>
          </ac:spMkLst>
        </pc:spChg>
        <pc:spChg chg="add del">
          <ac:chgData name="Robert Encarnacion" userId="d5aed78154c62ede" providerId="LiveId" clId="{034363C7-0511-4C74-82C4-95A5CB073F94}" dt="2024-02-23T14:04:22.347" v="725" actId="26606"/>
          <ac:spMkLst>
            <pc:docMk/>
            <pc:sldMk cId="6297634" sldId="272"/>
            <ac:spMk id="1042" creationId="{A8CCCB6D-5162-4AAE-A5E3-3AC55410DBCE}"/>
          </ac:spMkLst>
        </pc:spChg>
        <pc:spChg chg="add del">
          <ac:chgData name="Robert Encarnacion" userId="d5aed78154c62ede" providerId="LiveId" clId="{034363C7-0511-4C74-82C4-95A5CB073F94}" dt="2024-02-23T14:04:22.347" v="725" actId="26606"/>
          <ac:spMkLst>
            <pc:docMk/>
            <pc:sldMk cId="6297634" sldId="272"/>
            <ac:spMk id="1043" creationId="{0BCD8C04-CC7B-40EF-82EB-E9821F79BB86}"/>
          </ac:spMkLst>
        </pc:spChg>
        <pc:spChg chg="add del">
          <ac:chgData name="Robert Encarnacion" userId="d5aed78154c62ede" providerId="LiveId" clId="{034363C7-0511-4C74-82C4-95A5CB073F94}" dt="2024-02-23T14:04:22.343" v="724" actId="26606"/>
          <ac:spMkLst>
            <pc:docMk/>
            <pc:sldMk cId="6297634" sldId="272"/>
            <ac:spMk id="1048" creationId="{AAB8EDC3-1C0D-4505-A2C7-839A5161FB53}"/>
          </ac:spMkLst>
        </pc:spChg>
        <pc:spChg chg="add del">
          <ac:chgData name="Robert Encarnacion" userId="d5aed78154c62ede" providerId="LiveId" clId="{034363C7-0511-4C74-82C4-95A5CB073F94}" dt="2024-02-23T14:04:22.343" v="724" actId="26606"/>
          <ac:spMkLst>
            <pc:docMk/>
            <pc:sldMk cId="6297634" sldId="272"/>
            <ac:spMk id="1050" creationId="{2069E294-3813-4588-9E9C-AEA08F9C4DA1}"/>
          </ac:spMkLst>
        </pc:spChg>
        <pc:spChg chg="add">
          <ac:chgData name="Robert Encarnacion" userId="d5aed78154c62ede" providerId="LiveId" clId="{034363C7-0511-4C74-82C4-95A5CB073F94}" dt="2024-02-23T14:04:22.347" v="725" actId="26606"/>
          <ac:spMkLst>
            <pc:docMk/>
            <pc:sldMk cId="6297634" sldId="272"/>
            <ac:spMk id="1052" creationId="{2172A0AC-3DCE-4672-BCAF-28FEF91F6020}"/>
          </ac:spMkLst>
        </pc:spChg>
        <pc:spChg chg="add">
          <ac:chgData name="Robert Encarnacion" userId="d5aed78154c62ede" providerId="LiveId" clId="{034363C7-0511-4C74-82C4-95A5CB073F94}" dt="2024-02-23T14:04:22.347" v="725" actId="26606"/>
          <ac:spMkLst>
            <pc:docMk/>
            <pc:sldMk cId="6297634" sldId="272"/>
            <ac:spMk id="1053" creationId="{AE6F1C77-EDC9-4C5F-8C1C-62DD46BDA3C3}"/>
          </ac:spMkLst>
        </pc:spChg>
        <pc:picChg chg="mod ord">
          <ac:chgData name="Robert Encarnacion" userId="d5aed78154c62ede" providerId="LiveId" clId="{034363C7-0511-4C74-82C4-95A5CB073F94}" dt="2024-02-23T15:45:59.124" v="1102" actId="1076"/>
          <ac:picMkLst>
            <pc:docMk/>
            <pc:sldMk cId="6297634" sldId="272"/>
            <ac:picMk id="5" creationId="{7746250F-7F49-5BFC-7C0F-E9013E2CE4FA}"/>
          </ac:picMkLst>
        </pc:picChg>
        <pc:picChg chg="add mod ord">
          <ac:chgData name="Robert Encarnacion" userId="d5aed78154c62ede" providerId="LiveId" clId="{034363C7-0511-4C74-82C4-95A5CB073F94}" dt="2024-02-23T14:04:22.343" v="724" actId="26606"/>
          <ac:picMkLst>
            <pc:docMk/>
            <pc:sldMk cId="6297634" sldId="272"/>
            <ac:picMk id="1026" creationId="{726A8D2D-4A73-8291-00A1-0DA959763A6F}"/>
          </ac:picMkLst>
        </pc:picChg>
        <pc:cxnChg chg="add del">
          <ac:chgData name="Robert Encarnacion" userId="d5aed78154c62ede" providerId="LiveId" clId="{034363C7-0511-4C74-82C4-95A5CB073F94}" dt="2024-02-23T14:03:58.379" v="716" actId="26606"/>
          <ac:cxnSpMkLst>
            <pc:docMk/>
            <pc:sldMk cId="6297634" sldId="272"/>
            <ac:cxnSpMk id="1035" creationId="{C41BAEC7-F7B0-4224-8B18-8F74B7D87F0B}"/>
          </ac:cxnSpMkLst>
        </pc:cxnChg>
      </pc:sldChg>
      <pc:sldChg chg="addSp delSp modSp add mod">
        <pc:chgData name="Robert Encarnacion" userId="d5aed78154c62ede" providerId="LiveId" clId="{034363C7-0511-4C74-82C4-95A5CB073F94}" dt="2024-02-25T00:51:44.173" v="1334" actId="14100"/>
        <pc:sldMkLst>
          <pc:docMk/>
          <pc:sldMk cId="3869793579" sldId="273"/>
        </pc:sldMkLst>
        <pc:spChg chg="mod">
          <ac:chgData name="Robert Encarnacion" userId="d5aed78154c62ede" providerId="LiveId" clId="{034363C7-0511-4C74-82C4-95A5CB073F94}" dt="2024-02-23T14:09:25.126" v="751" actId="403"/>
          <ac:spMkLst>
            <pc:docMk/>
            <pc:sldMk cId="3869793579" sldId="273"/>
            <ac:spMk id="2" creationId="{16EEFEBF-30BD-53DD-901F-D546F6C68026}"/>
          </ac:spMkLst>
        </pc:spChg>
        <pc:spChg chg="mod">
          <ac:chgData name="Robert Encarnacion" userId="d5aed78154c62ede" providerId="LiveId" clId="{034363C7-0511-4C74-82C4-95A5CB073F94}" dt="2024-02-23T14:12:30.185" v="788" actId="113"/>
          <ac:spMkLst>
            <pc:docMk/>
            <pc:sldMk cId="3869793579" sldId="273"/>
            <ac:spMk id="4" creationId="{BCCE7598-5CB1-28F1-AADC-5E291EE2F554}"/>
          </ac:spMkLst>
        </pc:spChg>
        <pc:picChg chg="add del mod">
          <ac:chgData name="Robert Encarnacion" userId="d5aed78154c62ede" providerId="LiveId" clId="{034363C7-0511-4C74-82C4-95A5CB073F94}" dt="2024-02-25T00:51:34.862" v="1329" actId="478"/>
          <ac:picMkLst>
            <pc:docMk/>
            <pc:sldMk cId="3869793579" sldId="273"/>
            <ac:picMk id="5" creationId="{61CB6224-7B00-8CAC-4C1D-5BF9AE69CA08}"/>
          </ac:picMkLst>
        </pc:picChg>
        <pc:picChg chg="add del mod">
          <ac:chgData name="Robert Encarnacion" userId="d5aed78154c62ede" providerId="LiveId" clId="{034363C7-0511-4C74-82C4-95A5CB073F94}" dt="2024-02-23T14:20:54.250" v="790"/>
          <ac:picMkLst>
            <pc:docMk/>
            <pc:sldMk cId="3869793579" sldId="273"/>
            <ac:picMk id="6" creationId="{76C340F3-D8E8-FBE7-4435-1B59876DC1E3}"/>
          </ac:picMkLst>
        </pc:picChg>
        <pc:picChg chg="add mod">
          <ac:chgData name="Robert Encarnacion" userId="d5aed78154c62ede" providerId="LiveId" clId="{034363C7-0511-4C74-82C4-95A5CB073F94}" dt="2024-02-25T00:51:44.173" v="1334" actId="14100"/>
          <ac:picMkLst>
            <pc:docMk/>
            <pc:sldMk cId="3869793579" sldId="273"/>
            <ac:picMk id="7" creationId="{11D1367E-A6BB-76A5-56D3-5A501502BC14}"/>
          </ac:picMkLst>
        </pc:picChg>
        <pc:picChg chg="add del mod">
          <ac:chgData name="Robert Encarnacion" userId="d5aed78154c62ede" providerId="LiveId" clId="{034363C7-0511-4C74-82C4-95A5CB073F94}" dt="2024-02-23T14:10:03.541" v="761" actId="478"/>
          <ac:picMkLst>
            <pc:docMk/>
            <pc:sldMk cId="3869793579" sldId="273"/>
            <ac:picMk id="2050" creationId="{35458AE9-8F7D-2BE1-93AC-FBA1A8119AEA}"/>
          </ac:picMkLst>
        </pc:picChg>
        <pc:picChg chg="del">
          <ac:chgData name="Robert Encarnacion" userId="d5aed78154c62ede" providerId="LiveId" clId="{034363C7-0511-4C74-82C4-95A5CB073F94}" dt="2024-02-23T14:09:30.344" v="752" actId="478"/>
          <ac:picMkLst>
            <pc:docMk/>
            <pc:sldMk cId="3869793579" sldId="273"/>
            <ac:picMk id="3074" creationId="{64BA81E3-6BAA-7E2D-CE3D-C77E10EA3CEF}"/>
          </ac:picMkLst>
        </pc:picChg>
      </pc:sldChg>
      <pc:sldChg chg="addSp modSp add del mod setBg">
        <pc:chgData name="Robert Encarnacion" userId="d5aed78154c62ede" providerId="LiveId" clId="{034363C7-0511-4C74-82C4-95A5CB073F94}" dt="2024-02-23T14:12:14.645" v="786" actId="47"/>
        <pc:sldMkLst>
          <pc:docMk/>
          <pc:sldMk cId="1483834748" sldId="274"/>
        </pc:sldMkLst>
        <pc:spChg chg="mod">
          <ac:chgData name="Robert Encarnacion" userId="d5aed78154c62ede" providerId="LiveId" clId="{034363C7-0511-4C74-82C4-95A5CB073F94}" dt="2024-02-23T14:09:39.870" v="756" actId="26606"/>
          <ac:spMkLst>
            <pc:docMk/>
            <pc:sldMk cId="1483834748" sldId="274"/>
            <ac:spMk id="2" creationId="{16EEFEBF-30BD-53DD-901F-D546F6C68026}"/>
          </ac:spMkLst>
        </pc:spChg>
        <pc:spChg chg="mod">
          <ac:chgData name="Robert Encarnacion" userId="d5aed78154c62ede" providerId="LiveId" clId="{034363C7-0511-4C74-82C4-95A5CB073F94}" dt="2024-02-23T14:09:39.870" v="756" actId="26606"/>
          <ac:spMkLst>
            <pc:docMk/>
            <pc:sldMk cId="1483834748" sldId="274"/>
            <ac:spMk id="4" creationId="{BCCE7598-5CB1-28F1-AADC-5E291EE2F554}"/>
          </ac:spMkLst>
        </pc:spChg>
        <pc:spChg chg="add">
          <ac:chgData name="Robert Encarnacion" userId="d5aed78154c62ede" providerId="LiveId" clId="{034363C7-0511-4C74-82C4-95A5CB073F94}" dt="2024-02-23T14:09:39.870" v="756" actId="26606"/>
          <ac:spMkLst>
            <pc:docMk/>
            <pc:sldMk cId="1483834748" sldId="274"/>
            <ac:spMk id="2055" creationId="{2172A0AC-3DCE-4672-BCAF-28FEF91F6020}"/>
          </ac:spMkLst>
        </pc:spChg>
        <pc:spChg chg="add">
          <ac:chgData name="Robert Encarnacion" userId="d5aed78154c62ede" providerId="LiveId" clId="{034363C7-0511-4C74-82C4-95A5CB073F94}" dt="2024-02-23T14:09:39.870" v="756" actId="26606"/>
          <ac:spMkLst>
            <pc:docMk/>
            <pc:sldMk cId="1483834748" sldId="274"/>
            <ac:spMk id="2057" creationId="{AE6F1C77-EDC9-4C5F-8C1C-62DD46BDA3C3}"/>
          </ac:spMkLst>
        </pc:spChg>
        <pc:picChg chg="mod">
          <ac:chgData name="Robert Encarnacion" userId="d5aed78154c62ede" providerId="LiveId" clId="{034363C7-0511-4C74-82C4-95A5CB073F94}" dt="2024-02-23T14:09:53.010" v="759" actId="14100"/>
          <ac:picMkLst>
            <pc:docMk/>
            <pc:sldMk cId="1483834748" sldId="274"/>
            <ac:picMk id="3" creationId="{1C294B02-247B-C450-E6C7-74CC74933799}"/>
          </ac:picMkLst>
        </pc:picChg>
        <pc:picChg chg="mod">
          <ac:chgData name="Robert Encarnacion" userId="d5aed78154c62ede" providerId="LiveId" clId="{034363C7-0511-4C74-82C4-95A5CB073F94}" dt="2024-02-23T14:09:54.616" v="760" actId="1076"/>
          <ac:picMkLst>
            <pc:docMk/>
            <pc:sldMk cId="1483834748" sldId="274"/>
            <ac:picMk id="2050" creationId="{35458AE9-8F7D-2BE1-93AC-FBA1A8119AEA}"/>
          </ac:picMkLst>
        </pc:picChg>
      </pc:sldChg>
      <pc:sldChg chg="delSp modSp add mod">
        <pc:chgData name="Robert Encarnacion" userId="d5aed78154c62ede" providerId="LiveId" clId="{034363C7-0511-4C74-82C4-95A5CB073F94}" dt="2024-02-23T14:28:51.270" v="827" actId="113"/>
        <pc:sldMkLst>
          <pc:docMk/>
          <pc:sldMk cId="3867096204" sldId="274"/>
        </pc:sldMkLst>
        <pc:spChg chg="mod">
          <ac:chgData name="Robert Encarnacion" userId="d5aed78154c62ede" providerId="LiveId" clId="{034363C7-0511-4C74-82C4-95A5CB073F94}" dt="2024-02-23T14:28:51.270" v="827" actId="113"/>
          <ac:spMkLst>
            <pc:docMk/>
            <pc:sldMk cId="3867096204" sldId="274"/>
            <ac:spMk id="4" creationId="{BCCE7598-5CB1-28F1-AADC-5E291EE2F554}"/>
          </ac:spMkLst>
        </pc:spChg>
        <pc:picChg chg="del">
          <ac:chgData name="Robert Encarnacion" userId="d5aed78154c62ede" providerId="LiveId" clId="{034363C7-0511-4C74-82C4-95A5CB073F94}" dt="2024-02-23T14:28:28.086" v="818" actId="478"/>
          <ac:picMkLst>
            <pc:docMk/>
            <pc:sldMk cId="3867096204" sldId="274"/>
            <ac:picMk id="5" creationId="{61CB6224-7B00-8CAC-4C1D-5BF9AE69CA08}"/>
          </ac:picMkLst>
        </pc:picChg>
      </pc:sldChg>
      <pc:sldChg chg="addSp delSp modSp add mod setBg">
        <pc:chgData name="Robert Encarnacion" userId="d5aed78154c62ede" providerId="LiveId" clId="{034363C7-0511-4C74-82C4-95A5CB073F94}" dt="2024-02-23T15:06:07.770" v="919" actId="20577"/>
        <pc:sldMkLst>
          <pc:docMk/>
          <pc:sldMk cId="3004784817" sldId="275"/>
        </pc:sldMkLst>
        <pc:spChg chg="mod">
          <ac:chgData name="Robert Encarnacion" userId="d5aed78154c62ede" providerId="LiveId" clId="{034363C7-0511-4C74-82C4-95A5CB073F94}" dt="2024-02-23T14:54:07.899" v="915" actId="20577"/>
          <ac:spMkLst>
            <pc:docMk/>
            <pc:sldMk cId="3004784817" sldId="275"/>
            <ac:spMk id="2" creationId="{16EEFEBF-30BD-53DD-901F-D546F6C68026}"/>
          </ac:spMkLst>
        </pc:spChg>
        <pc:spChg chg="mod">
          <ac:chgData name="Robert Encarnacion" userId="d5aed78154c62ede" providerId="LiveId" clId="{034363C7-0511-4C74-82C4-95A5CB073F94}" dt="2024-02-23T15:06:07.770" v="919" actId="20577"/>
          <ac:spMkLst>
            <pc:docMk/>
            <pc:sldMk cId="3004784817" sldId="275"/>
            <ac:spMk id="4" creationId="{BCCE7598-5CB1-28F1-AADC-5E291EE2F554}"/>
          </ac:spMkLst>
        </pc:spChg>
        <pc:spChg chg="add del">
          <ac:chgData name="Robert Encarnacion" userId="d5aed78154c62ede" providerId="LiveId" clId="{034363C7-0511-4C74-82C4-95A5CB073F94}" dt="2024-02-23T14:30:53.560" v="840" actId="26606"/>
          <ac:spMkLst>
            <pc:docMk/>
            <pc:sldMk cId="3004784817" sldId="275"/>
            <ac:spMk id="10" creationId="{AAB8EDC3-1C0D-4505-A2C7-839A5161FB53}"/>
          </ac:spMkLst>
        </pc:spChg>
        <pc:spChg chg="add del">
          <ac:chgData name="Robert Encarnacion" userId="d5aed78154c62ede" providerId="LiveId" clId="{034363C7-0511-4C74-82C4-95A5CB073F94}" dt="2024-02-23T14:30:53.560" v="840" actId="26606"/>
          <ac:spMkLst>
            <pc:docMk/>
            <pc:sldMk cId="3004784817" sldId="275"/>
            <ac:spMk id="12" creationId="{2069E294-3813-4588-9E9C-AEA08F9C4DA1}"/>
          </ac:spMkLst>
        </pc:spChg>
        <pc:picChg chg="mod">
          <ac:chgData name="Robert Encarnacion" userId="d5aed78154c62ede" providerId="LiveId" clId="{034363C7-0511-4C74-82C4-95A5CB073F94}" dt="2024-02-23T14:30:53.560" v="840" actId="26606"/>
          <ac:picMkLst>
            <pc:docMk/>
            <pc:sldMk cId="3004784817" sldId="275"/>
            <ac:picMk id="3" creationId="{1C294B02-247B-C450-E6C7-74CC74933799}"/>
          </ac:picMkLst>
        </pc:picChg>
        <pc:picChg chg="add del mod">
          <ac:chgData name="Robert Encarnacion" userId="d5aed78154c62ede" providerId="LiveId" clId="{034363C7-0511-4C74-82C4-95A5CB073F94}" dt="2024-02-23T14:31:09.178" v="843" actId="478"/>
          <ac:picMkLst>
            <pc:docMk/>
            <pc:sldMk cId="3004784817" sldId="275"/>
            <ac:picMk id="5" creationId="{F664E26D-FB82-47E7-8DB3-B3911B977B58}"/>
          </ac:picMkLst>
        </pc:picChg>
        <pc:picChg chg="add del mod">
          <ac:chgData name="Robert Encarnacion" userId="d5aed78154c62ede" providerId="LiveId" clId="{034363C7-0511-4C74-82C4-95A5CB073F94}" dt="2024-02-23T14:31:12.805" v="845"/>
          <ac:picMkLst>
            <pc:docMk/>
            <pc:sldMk cId="3004784817" sldId="275"/>
            <ac:picMk id="6" creationId="{A39665B1-9EF4-181C-FB67-5D32C935144E}"/>
          </ac:picMkLst>
        </pc:picChg>
        <pc:picChg chg="add mod">
          <ac:chgData name="Robert Encarnacion" userId="d5aed78154c62ede" providerId="LiveId" clId="{034363C7-0511-4C74-82C4-95A5CB073F94}" dt="2024-02-23T14:31:40.385" v="849" actId="1076"/>
          <ac:picMkLst>
            <pc:docMk/>
            <pc:sldMk cId="3004784817" sldId="275"/>
            <ac:picMk id="7" creationId="{279C349F-54B6-D5C6-A36B-1DF41D190AAB}"/>
          </ac:picMkLst>
        </pc:picChg>
        <pc:picChg chg="del">
          <ac:chgData name="Robert Encarnacion" userId="d5aed78154c62ede" providerId="LiveId" clId="{034363C7-0511-4C74-82C4-95A5CB073F94}" dt="2024-02-23T14:30:48.016" v="837" actId="478"/>
          <ac:picMkLst>
            <pc:docMk/>
            <pc:sldMk cId="3004784817" sldId="275"/>
            <ac:picMk id="3074" creationId="{64BA81E3-6BAA-7E2D-CE3D-C77E10EA3CEF}"/>
          </ac:picMkLst>
        </pc:picChg>
      </pc:sldChg>
      <pc:sldChg chg="addSp delSp modSp add mod">
        <pc:chgData name="Robert Encarnacion" userId="d5aed78154c62ede" providerId="LiveId" clId="{034363C7-0511-4C74-82C4-95A5CB073F94}" dt="2024-02-25T00:42:15.744" v="1272" actId="14100"/>
        <pc:sldMkLst>
          <pc:docMk/>
          <pc:sldMk cId="504917368" sldId="276"/>
        </pc:sldMkLst>
        <pc:spChg chg="mod">
          <ac:chgData name="Robert Encarnacion" userId="d5aed78154c62ede" providerId="LiveId" clId="{034363C7-0511-4C74-82C4-95A5CB073F94}" dt="2024-02-23T14:41:55.901" v="861" actId="403"/>
          <ac:spMkLst>
            <pc:docMk/>
            <pc:sldMk cId="504917368" sldId="276"/>
            <ac:spMk id="2" creationId="{16EEFEBF-30BD-53DD-901F-D546F6C68026}"/>
          </ac:spMkLst>
        </pc:spChg>
        <pc:spChg chg="mod">
          <ac:chgData name="Robert Encarnacion" userId="d5aed78154c62ede" providerId="LiveId" clId="{034363C7-0511-4C74-82C4-95A5CB073F94}" dt="2024-02-23T15:09:06.146" v="945" actId="207"/>
          <ac:spMkLst>
            <pc:docMk/>
            <pc:sldMk cId="504917368" sldId="276"/>
            <ac:spMk id="4" creationId="{BCCE7598-5CB1-28F1-AADC-5E291EE2F554}"/>
          </ac:spMkLst>
        </pc:spChg>
        <pc:picChg chg="add mod">
          <ac:chgData name="Robert Encarnacion" userId="d5aed78154c62ede" providerId="LiveId" clId="{034363C7-0511-4C74-82C4-95A5CB073F94}" dt="2024-02-25T00:42:15.744" v="1272" actId="14100"/>
          <ac:picMkLst>
            <pc:docMk/>
            <pc:sldMk cId="504917368" sldId="276"/>
            <ac:picMk id="5" creationId="{17AD7559-58E0-B1DE-CD21-7EA7320B1731}"/>
          </ac:picMkLst>
        </pc:picChg>
        <pc:picChg chg="del">
          <ac:chgData name="Robert Encarnacion" userId="d5aed78154c62ede" providerId="LiveId" clId="{034363C7-0511-4C74-82C4-95A5CB073F94}" dt="2024-02-23T14:42:50.693" v="862" actId="478"/>
          <ac:picMkLst>
            <pc:docMk/>
            <pc:sldMk cId="504917368" sldId="276"/>
            <ac:picMk id="3074" creationId="{64BA81E3-6BAA-7E2D-CE3D-C77E10EA3CEF}"/>
          </ac:picMkLst>
        </pc:picChg>
        <pc:picChg chg="add del">
          <ac:chgData name="Robert Encarnacion" userId="d5aed78154c62ede" providerId="LiveId" clId="{034363C7-0511-4C74-82C4-95A5CB073F94}" dt="2024-02-23T14:42:58.856" v="866" actId="478"/>
          <ac:picMkLst>
            <pc:docMk/>
            <pc:sldMk cId="504917368" sldId="276"/>
            <ac:picMk id="5122" creationId="{3BBAC31E-C77C-9B17-01E8-D336642DCA0B}"/>
          </ac:picMkLst>
        </pc:picChg>
        <pc:picChg chg="add del">
          <ac:chgData name="Robert Encarnacion" userId="d5aed78154c62ede" providerId="LiveId" clId="{034363C7-0511-4C74-82C4-95A5CB073F94}" dt="2024-02-23T14:44:42.877" v="879"/>
          <ac:picMkLst>
            <pc:docMk/>
            <pc:sldMk cId="504917368" sldId="276"/>
            <ac:picMk id="5124" creationId="{C6D97AE0-2872-3499-6D69-B864909E408B}"/>
          </ac:picMkLst>
        </pc:picChg>
      </pc:sldChg>
      <pc:sldChg chg="addSp modSp add del mod setBg">
        <pc:chgData name="Robert Encarnacion" userId="d5aed78154c62ede" providerId="LiveId" clId="{034363C7-0511-4C74-82C4-95A5CB073F94}" dt="2024-02-23T14:41:03.030" v="856" actId="47"/>
        <pc:sldMkLst>
          <pc:docMk/>
          <pc:sldMk cId="3129972030" sldId="276"/>
        </pc:sldMkLst>
        <pc:spChg chg="mod">
          <ac:chgData name="Robert Encarnacion" userId="d5aed78154c62ede" providerId="LiveId" clId="{034363C7-0511-4C74-82C4-95A5CB073F94}" dt="2024-02-23T14:31:04.054" v="842" actId="26606"/>
          <ac:spMkLst>
            <pc:docMk/>
            <pc:sldMk cId="3129972030" sldId="276"/>
            <ac:spMk id="2" creationId="{16EEFEBF-30BD-53DD-901F-D546F6C68026}"/>
          </ac:spMkLst>
        </pc:spChg>
        <pc:spChg chg="mod">
          <ac:chgData name="Robert Encarnacion" userId="d5aed78154c62ede" providerId="LiveId" clId="{034363C7-0511-4C74-82C4-95A5CB073F94}" dt="2024-02-23T14:31:04.054" v="842" actId="26606"/>
          <ac:spMkLst>
            <pc:docMk/>
            <pc:sldMk cId="3129972030" sldId="276"/>
            <ac:spMk id="4" creationId="{BCCE7598-5CB1-28F1-AADC-5E291EE2F554}"/>
          </ac:spMkLst>
        </pc:spChg>
        <pc:spChg chg="add">
          <ac:chgData name="Robert Encarnacion" userId="d5aed78154c62ede" providerId="LiveId" clId="{034363C7-0511-4C74-82C4-95A5CB073F94}" dt="2024-02-23T14:31:04.054" v="842" actId="26606"/>
          <ac:spMkLst>
            <pc:docMk/>
            <pc:sldMk cId="3129972030" sldId="276"/>
            <ac:spMk id="10" creationId="{AAB8EDC3-1C0D-4505-A2C7-839A5161FB53}"/>
          </ac:spMkLst>
        </pc:spChg>
        <pc:spChg chg="add">
          <ac:chgData name="Robert Encarnacion" userId="d5aed78154c62ede" providerId="LiveId" clId="{034363C7-0511-4C74-82C4-95A5CB073F94}" dt="2024-02-23T14:31:04.054" v="842" actId="26606"/>
          <ac:spMkLst>
            <pc:docMk/>
            <pc:sldMk cId="3129972030" sldId="276"/>
            <ac:spMk id="12" creationId="{2069E294-3813-4588-9E9C-AEA08F9C4DA1}"/>
          </ac:spMkLst>
        </pc:spChg>
        <pc:picChg chg="mod">
          <ac:chgData name="Robert Encarnacion" userId="d5aed78154c62ede" providerId="LiveId" clId="{034363C7-0511-4C74-82C4-95A5CB073F94}" dt="2024-02-23T14:31:04.054" v="842" actId="26606"/>
          <ac:picMkLst>
            <pc:docMk/>
            <pc:sldMk cId="3129972030" sldId="276"/>
            <ac:picMk id="3" creationId="{1C294B02-247B-C450-E6C7-74CC74933799}"/>
          </ac:picMkLst>
        </pc:picChg>
        <pc:picChg chg="mod">
          <ac:chgData name="Robert Encarnacion" userId="d5aed78154c62ede" providerId="LiveId" clId="{034363C7-0511-4C74-82C4-95A5CB073F94}" dt="2024-02-23T14:31:04.054" v="842" actId="26606"/>
          <ac:picMkLst>
            <pc:docMk/>
            <pc:sldMk cId="3129972030" sldId="276"/>
            <ac:picMk id="5" creationId="{F664E26D-FB82-47E7-8DB3-B3911B977B58}"/>
          </ac:picMkLst>
        </pc:picChg>
      </pc:sldChg>
      <pc:sldChg chg="addSp delSp modSp add mod">
        <pc:chgData name="Robert Encarnacion" userId="d5aed78154c62ede" providerId="LiveId" clId="{034363C7-0511-4C74-82C4-95A5CB073F94}" dt="2024-02-23T14:45:39.587" v="911" actId="14100"/>
        <pc:sldMkLst>
          <pc:docMk/>
          <pc:sldMk cId="613729112" sldId="277"/>
        </pc:sldMkLst>
        <pc:spChg chg="add del mod">
          <ac:chgData name="Robert Encarnacion" userId="d5aed78154c62ede" providerId="LiveId" clId="{034363C7-0511-4C74-82C4-95A5CB073F94}" dt="2024-02-23T14:45:26.485" v="906" actId="478"/>
          <ac:spMkLst>
            <pc:docMk/>
            <pc:sldMk cId="613729112" sldId="277"/>
            <ac:spMk id="2" creationId="{16EEFEBF-30BD-53DD-901F-D546F6C68026}"/>
          </ac:spMkLst>
        </pc:spChg>
        <pc:spChg chg="del mod">
          <ac:chgData name="Robert Encarnacion" userId="d5aed78154c62ede" providerId="LiveId" clId="{034363C7-0511-4C74-82C4-95A5CB073F94}" dt="2024-02-23T14:44:56.859" v="882" actId="478"/>
          <ac:spMkLst>
            <pc:docMk/>
            <pc:sldMk cId="613729112" sldId="277"/>
            <ac:spMk id="4" creationId="{BCCE7598-5CB1-28F1-AADC-5E291EE2F554}"/>
          </ac:spMkLst>
        </pc:spChg>
        <pc:spChg chg="add del mod">
          <ac:chgData name="Robert Encarnacion" userId="d5aed78154c62ede" providerId="LiveId" clId="{034363C7-0511-4C74-82C4-95A5CB073F94}" dt="2024-02-23T14:45:19.865" v="903" actId="478"/>
          <ac:spMkLst>
            <pc:docMk/>
            <pc:sldMk cId="613729112" sldId="277"/>
            <ac:spMk id="7" creationId="{E503BEA2-2C66-57DE-E38D-4A0B9B171B29}"/>
          </ac:spMkLst>
        </pc:spChg>
        <pc:spChg chg="add del mod">
          <ac:chgData name="Robert Encarnacion" userId="d5aed78154c62ede" providerId="LiveId" clId="{034363C7-0511-4C74-82C4-95A5CB073F94}" dt="2024-02-23T14:45:28.751" v="907" actId="478"/>
          <ac:spMkLst>
            <pc:docMk/>
            <pc:sldMk cId="613729112" sldId="277"/>
            <ac:spMk id="9" creationId="{740B3061-267B-14F0-F672-1183487103A3}"/>
          </ac:spMkLst>
        </pc:spChg>
        <pc:picChg chg="add del mod">
          <ac:chgData name="Robert Encarnacion" userId="d5aed78154c62ede" providerId="LiveId" clId="{034363C7-0511-4C74-82C4-95A5CB073F94}" dt="2024-02-23T14:45:18.879" v="900" actId="1076"/>
          <ac:picMkLst>
            <pc:docMk/>
            <pc:sldMk cId="613729112" sldId="277"/>
            <ac:picMk id="3" creationId="{1C294B02-247B-C450-E6C7-74CC74933799}"/>
          </ac:picMkLst>
        </pc:picChg>
        <pc:picChg chg="del">
          <ac:chgData name="Robert Encarnacion" userId="d5aed78154c62ede" providerId="LiveId" clId="{034363C7-0511-4C74-82C4-95A5CB073F94}" dt="2024-02-23T14:44:57.477" v="883" actId="478"/>
          <ac:picMkLst>
            <pc:docMk/>
            <pc:sldMk cId="613729112" sldId="277"/>
            <ac:picMk id="5" creationId="{17AD7559-58E0-B1DE-CD21-7EA7320B1731}"/>
          </ac:picMkLst>
        </pc:picChg>
        <pc:picChg chg="add del mod">
          <ac:chgData name="Robert Encarnacion" userId="d5aed78154c62ede" providerId="LiveId" clId="{034363C7-0511-4C74-82C4-95A5CB073F94}" dt="2024-02-23T14:45:19.179" v="901"/>
          <ac:picMkLst>
            <pc:docMk/>
            <pc:sldMk cId="613729112" sldId="277"/>
            <ac:picMk id="8194" creationId="{C688E54C-A725-6B29-3D23-B4F7110E2B9B}"/>
          </ac:picMkLst>
        </pc:picChg>
        <pc:picChg chg="add mod">
          <ac:chgData name="Robert Encarnacion" userId="d5aed78154c62ede" providerId="LiveId" clId="{034363C7-0511-4C74-82C4-95A5CB073F94}" dt="2024-02-23T14:45:39.587" v="911" actId="14100"/>
          <ac:picMkLst>
            <pc:docMk/>
            <pc:sldMk cId="613729112" sldId="277"/>
            <ac:picMk id="8196" creationId="{FA700177-7B2E-D494-1B44-3874E1FDB756}"/>
          </ac:picMkLst>
        </pc:picChg>
      </pc:sldChg>
      <pc:sldChg chg="addSp modSp add del mod setBg">
        <pc:chgData name="Robert Encarnacion" userId="d5aed78154c62ede" providerId="LiveId" clId="{034363C7-0511-4C74-82C4-95A5CB073F94}" dt="2024-02-23T14:43:07.783" v="870" actId="47"/>
        <pc:sldMkLst>
          <pc:docMk/>
          <pc:sldMk cId="1454396444" sldId="277"/>
        </pc:sldMkLst>
        <pc:spChg chg="mod">
          <ac:chgData name="Robert Encarnacion" userId="d5aed78154c62ede" providerId="LiveId" clId="{034363C7-0511-4C74-82C4-95A5CB073F94}" dt="2024-02-23T14:42:55.349" v="865" actId="26606"/>
          <ac:spMkLst>
            <pc:docMk/>
            <pc:sldMk cId="1454396444" sldId="277"/>
            <ac:spMk id="2" creationId="{16EEFEBF-30BD-53DD-901F-D546F6C68026}"/>
          </ac:spMkLst>
        </pc:spChg>
        <pc:spChg chg="mod">
          <ac:chgData name="Robert Encarnacion" userId="d5aed78154c62ede" providerId="LiveId" clId="{034363C7-0511-4C74-82C4-95A5CB073F94}" dt="2024-02-23T14:42:55.349" v="865" actId="26606"/>
          <ac:spMkLst>
            <pc:docMk/>
            <pc:sldMk cId="1454396444" sldId="277"/>
            <ac:spMk id="4" creationId="{BCCE7598-5CB1-28F1-AADC-5E291EE2F554}"/>
          </ac:spMkLst>
        </pc:spChg>
        <pc:spChg chg="add">
          <ac:chgData name="Robert Encarnacion" userId="d5aed78154c62ede" providerId="LiveId" clId="{034363C7-0511-4C74-82C4-95A5CB073F94}" dt="2024-02-23T14:42:55.349" v="865" actId="26606"/>
          <ac:spMkLst>
            <pc:docMk/>
            <pc:sldMk cId="1454396444" sldId="277"/>
            <ac:spMk id="5127" creationId="{AAB8EDC3-1C0D-4505-A2C7-839A5161FB53}"/>
          </ac:spMkLst>
        </pc:spChg>
        <pc:spChg chg="add">
          <ac:chgData name="Robert Encarnacion" userId="d5aed78154c62ede" providerId="LiveId" clId="{034363C7-0511-4C74-82C4-95A5CB073F94}" dt="2024-02-23T14:42:55.349" v="865" actId="26606"/>
          <ac:spMkLst>
            <pc:docMk/>
            <pc:sldMk cId="1454396444" sldId="277"/>
            <ac:spMk id="5129" creationId="{2069E294-3813-4588-9E9C-AEA08F9C4DA1}"/>
          </ac:spMkLst>
        </pc:spChg>
        <pc:picChg chg="mod">
          <ac:chgData name="Robert Encarnacion" userId="d5aed78154c62ede" providerId="LiveId" clId="{034363C7-0511-4C74-82C4-95A5CB073F94}" dt="2024-02-23T14:42:55.349" v="865" actId="26606"/>
          <ac:picMkLst>
            <pc:docMk/>
            <pc:sldMk cId="1454396444" sldId="277"/>
            <ac:picMk id="3" creationId="{1C294B02-247B-C450-E6C7-74CC74933799}"/>
          </ac:picMkLst>
        </pc:picChg>
        <pc:picChg chg="mod">
          <ac:chgData name="Robert Encarnacion" userId="d5aed78154c62ede" providerId="LiveId" clId="{034363C7-0511-4C74-82C4-95A5CB073F94}" dt="2024-02-23T14:42:55.349" v="865" actId="26606"/>
          <ac:picMkLst>
            <pc:docMk/>
            <pc:sldMk cId="1454396444" sldId="277"/>
            <ac:picMk id="5122" creationId="{3BBAC31E-C77C-9B17-01E8-D336642DCA0B}"/>
          </ac:picMkLst>
        </pc:picChg>
      </pc:sldChg>
      <pc:sldChg chg="addSp delSp modSp add mod">
        <pc:chgData name="Robert Encarnacion" userId="d5aed78154c62ede" providerId="LiveId" clId="{034363C7-0511-4C74-82C4-95A5CB073F94}" dt="2024-02-25T00:42:04.483" v="1270" actId="14100"/>
        <pc:sldMkLst>
          <pc:docMk/>
          <pc:sldMk cId="2820010513" sldId="278"/>
        </pc:sldMkLst>
        <pc:spChg chg="mod">
          <ac:chgData name="Robert Encarnacion" userId="d5aed78154c62ede" providerId="LiveId" clId="{034363C7-0511-4C74-82C4-95A5CB073F94}" dt="2024-02-23T15:17:44.331" v="963" actId="20577"/>
          <ac:spMkLst>
            <pc:docMk/>
            <pc:sldMk cId="2820010513" sldId="278"/>
            <ac:spMk id="2" creationId="{16EEFEBF-30BD-53DD-901F-D546F6C68026}"/>
          </ac:spMkLst>
        </pc:spChg>
        <pc:spChg chg="mod">
          <ac:chgData name="Robert Encarnacion" userId="d5aed78154c62ede" providerId="LiveId" clId="{034363C7-0511-4C74-82C4-95A5CB073F94}" dt="2024-02-25T00:42:01.634" v="1269" actId="14100"/>
          <ac:spMkLst>
            <pc:docMk/>
            <pc:sldMk cId="2820010513" sldId="278"/>
            <ac:spMk id="4" creationId="{BCCE7598-5CB1-28F1-AADC-5E291EE2F554}"/>
          </ac:spMkLst>
        </pc:spChg>
        <pc:picChg chg="add mod">
          <ac:chgData name="Robert Encarnacion" userId="d5aed78154c62ede" providerId="LiveId" clId="{034363C7-0511-4C74-82C4-95A5CB073F94}" dt="2024-02-25T00:42:04.483" v="1270" actId="14100"/>
          <ac:picMkLst>
            <pc:docMk/>
            <pc:sldMk cId="2820010513" sldId="278"/>
            <ac:picMk id="5" creationId="{E11DFAA2-0806-E2F1-1158-C98B32372AEA}"/>
          </ac:picMkLst>
        </pc:picChg>
        <pc:picChg chg="del">
          <ac:chgData name="Robert Encarnacion" userId="d5aed78154c62ede" providerId="LiveId" clId="{034363C7-0511-4C74-82C4-95A5CB073F94}" dt="2024-02-23T15:18:07.752" v="970" actId="478"/>
          <ac:picMkLst>
            <pc:docMk/>
            <pc:sldMk cId="2820010513" sldId="278"/>
            <ac:picMk id="3074" creationId="{64BA81E3-6BAA-7E2D-CE3D-C77E10EA3CEF}"/>
          </ac:picMkLst>
        </pc:picChg>
      </pc:sldChg>
      <pc:sldChg chg="addSp delSp modSp add mod">
        <pc:chgData name="Robert Encarnacion" userId="d5aed78154c62ede" providerId="LiveId" clId="{034363C7-0511-4C74-82C4-95A5CB073F94}" dt="2024-02-23T15:36:46.226" v="1035" actId="403"/>
        <pc:sldMkLst>
          <pc:docMk/>
          <pc:sldMk cId="458198343" sldId="279"/>
        </pc:sldMkLst>
        <pc:spChg chg="mod">
          <ac:chgData name="Robert Encarnacion" userId="d5aed78154c62ede" providerId="LiveId" clId="{034363C7-0511-4C74-82C4-95A5CB073F94}" dt="2024-02-23T15:35:22.674" v="996" actId="2711"/>
          <ac:spMkLst>
            <pc:docMk/>
            <pc:sldMk cId="458198343" sldId="279"/>
            <ac:spMk id="2" creationId="{16EEFEBF-30BD-53DD-901F-D546F6C68026}"/>
          </ac:spMkLst>
        </pc:spChg>
        <pc:spChg chg="mod">
          <ac:chgData name="Robert Encarnacion" userId="d5aed78154c62ede" providerId="LiveId" clId="{034363C7-0511-4C74-82C4-95A5CB073F94}" dt="2024-02-23T15:36:46.226" v="1035" actId="403"/>
          <ac:spMkLst>
            <pc:docMk/>
            <pc:sldMk cId="458198343" sldId="279"/>
            <ac:spMk id="4" creationId="{BCCE7598-5CB1-28F1-AADC-5E291EE2F554}"/>
          </ac:spMkLst>
        </pc:spChg>
        <pc:picChg chg="del">
          <ac:chgData name="Robert Encarnacion" userId="d5aed78154c62ede" providerId="LiveId" clId="{034363C7-0511-4C74-82C4-95A5CB073F94}" dt="2024-02-23T15:35:30.725" v="997" actId="478"/>
          <ac:picMkLst>
            <pc:docMk/>
            <pc:sldMk cId="458198343" sldId="279"/>
            <ac:picMk id="5" creationId="{E11DFAA2-0806-E2F1-1158-C98B32372AEA}"/>
          </ac:picMkLst>
        </pc:picChg>
        <pc:picChg chg="add mod">
          <ac:chgData name="Robert Encarnacion" userId="d5aed78154c62ede" providerId="LiveId" clId="{034363C7-0511-4C74-82C4-95A5CB073F94}" dt="2024-02-23T15:35:43.080" v="1005" actId="1076"/>
          <ac:picMkLst>
            <pc:docMk/>
            <pc:sldMk cId="458198343" sldId="279"/>
            <ac:picMk id="6" creationId="{703708FB-290C-53E6-694F-90E890190214}"/>
          </ac:picMkLst>
        </pc:picChg>
        <pc:picChg chg="add del">
          <ac:chgData name="Robert Encarnacion" userId="d5aed78154c62ede" providerId="LiveId" clId="{034363C7-0511-4C74-82C4-95A5CB073F94}" dt="2024-02-23T15:35:41.061" v="1003" actId="478"/>
          <ac:picMkLst>
            <pc:docMk/>
            <pc:sldMk cId="458198343" sldId="279"/>
            <ac:picMk id="10242" creationId="{F32EBD62-133C-90FB-9871-EC81271DBA40}"/>
          </ac:picMkLst>
        </pc:picChg>
      </pc:sldChg>
      <pc:sldChg chg="addSp delSp modSp add del mod setBg">
        <pc:chgData name="Robert Encarnacion" userId="d5aed78154c62ede" providerId="LiveId" clId="{034363C7-0511-4C74-82C4-95A5CB073F94}" dt="2024-02-23T15:18:16.106" v="973" actId="47"/>
        <pc:sldMkLst>
          <pc:docMk/>
          <pc:sldMk cId="3953170660" sldId="279"/>
        </pc:sldMkLst>
        <pc:spChg chg="mod">
          <ac:chgData name="Robert Encarnacion" userId="d5aed78154c62ede" providerId="LiveId" clId="{034363C7-0511-4C74-82C4-95A5CB073F94}" dt="2024-02-23T15:18:01.089" v="967" actId="26606"/>
          <ac:spMkLst>
            <pc:docMk/>
            <pc:sldMk cId="3953170660" sldId="279"/>
            <ac:spMk id="2" creationId="{16EEFEBF-30BD-53DD-901F-D546F6C68026}"/>
          </ac:spMkLst>
        </pc:spChg>
        <pc:spChg chg="mod">
          <ac:chgData name="Robert Encarnacion" userId="d5aed78154c62ede" providerId="LiveId" clId="{034363C7-0511-4C74-82C4-95A5CB073F94}" dt="2024-02-23T15:18:01.089" v="967" actId="26606"/>
          <ac:spMkLst>
            <pc:docMk/>
            <pc:sldMk cId="3953170660" sldId="279"/>
            <ac:spMk id="4" creationId="{BCCE7598-5CB1-28F1-AADC-5E291EE2F554}"/>
          </ac:spMkLst>
        </pc:spChg>
        <pc:spChg chg="add">
          <ac:chgData name="Robert Encarnacion" userId="d5aed78154c62ede" providerId="LiveId" clId="{034363C7-0511-4C74-82C4-95A5CB073F94}" dt="2024-02-23T15:18:01.089" v="967" actId="26606"/>
          <ac:spMkLst>
            <pc:docMk/>
            <pc:sldMk cId="3953170660" sldId="279"/>
            <ac:spMk id="9223" creationId="{AAB8EDC3-1C0D-4505-A2C7-839A5161FB53}"/>
          </ac:spMkLst>
        </pc:spChg>
        <pc:spChg chg="add">
          <ac:chgData name="Robert Encarnacion" userId="d5aed78154c62ede" providerId="LiveId" clId="{034363C7-0511-4C74-82C4-95A5CB073F94}" dt="2024-02-23T15:18:01.089" v="967" actId="26606"/>
          <ac:spMkLst>
            <pc:docMk/>
            <pc:sldMk cId="3953170660" sldId="279"/>
            <ac:spMk id="9225" creationId="{2069E294-3813-4588-9E9C-AEA08F9C4DA1}"/>
          </ac:spMkLst>
        </pc:spChg>
        <pc:picChg chg="mod">
          <ac:chgData name="Robert Encarnacion" userId="d5aed78154c62ede" providerId="LiveId" clId="{034363C7-0511-4C74-82C4-95A5CB073F94}" dt="2024-02-23T15:18:01.089" v="967" actId="26606"/>
          <ac:picMkLst>
            <pc:docMk/>
            <pc:sldMk cId="3953170660" sldId="279"/>
            <ac:picMk id="3" creationId="{1C294B02-247B-C450-E6C7-74CC74933799}"/>
          </ac:picMkLst>
        </pc:picChg>
        <pc:picChg chg="del">
          <ac:chgData name="Robert Encarnacion" userId="d5aed78154c62ede" providerId="LiveId" clId="{034363C7-0511-4C74-82C4-95A5CB073F94}" dt="2024-02-23T15:17:57.243" v="965" actId="478"/>
          <ac:picMkLst>
            <pc:docMk/>
            <pc:sldMk cId="3953170660" sldId="279"/>
            <ac:picMk id="3074" creationId="{64BA81E3-6BAA-7E2D-CE3D-C77E10EA3CEF}"/>
          </ac:picMkLst>
        </pc:picChg>
        <pc:picChg chg="add mod">
          <ac:chgData name="Robert Encarnacion" userId="d5aed78154c62ede" providerId="LiveId" clId="{034363C7-0511-4C74-82C4-95A5CB073F94}" dt="2024-02-23T15:18:05.192" v="969" actId="1076"/>
          <ac:picMkLst>
            <pc:docMk/>
            <pc:sldMk cId="3953170660" sldId="279"/>
            <ac:picMk id="9218" creationId="{F7D23E1D-ECC5-28D5-2057-BEB523244291}"/>
          </ac:picMkLst>
        </pc:picChg>
      </pc:sldChg>
      <pc:sldChg chg="new del">
        <pc:chgData name="Robert Encarnacion" userId="d5aed78154c62ede" providerId="LiveId" clId="{034363C7-0511-4C74-82C4-95A5CB073F94}" dt="2024-02-23T15:37:45.132" v="1037" actId="680"/>
        <pc:sldMkLst>
          <pc:docMk/>
          <pc:sldMk cId="2117386295" sldId="280"/>
        </pc:sldMkLst>
      </pc:sldChg>
      <pc:sldChg chg="addSp delSp modSp add mod">
        <pc:chgData name="Robert Encarnacion" userId="d5aed78154c62ede" providerId="LiveId" clId="{034363C7-0511-4C74-82C4-95A5CB073F94}" dt="2024-02-23T15:42:01.847" v="1059" actId="1076"/>
        <pc:sldMkLst>
          <pc:docMk/>
          <pc:sldMk cId="2419916444" sldId="280"/>
        </pc:sldMkLst>
        <pc:spChg chg="mod">
          <ac:chgData name="Robert Encarnacion" userId="d5aed78154c62ede" providerId="LiveId" clId="{034363C7-0511-4C74-82C4-95A5CB073F94}" dt="2024-02-23T15:40:49.541" v="1044" actId="2711"/>
          <ac:spMkLst>
            <pc:docMk/>
            <pc:sldMk cId="2419916444" sldId="280"/>
            <ac:spMk id="2" creationId="{16EEFEBF-30BD-53DD-901F-D546F6C68026}"/>
          </ac:spMkLst>
        </pc:spChg>
        <pc:spChg chg="mod">
          <ac:chgData name="Robert Encarnacion" userId="d5aed78154c62ede" providerId="LiveId" clId="{034363C7-0511-4C74-82C4-95A5CB073F94}" dt="2024-02-23T15:41:39.855" v="1049" actId="14100"/>
          <ac:spMkLst>
            <pc:docMk/>
            <pc:sldMk cId="2419916444" sldId="280"/>
            <ac:spMk id="4" creationId="{BCCE7598-5CB1-28F1-AADC-5E291EE2F554}"/>
          </ac:spMkLst>
        </pc:spChg>
        <pc:picChg chg="add mod">
          <ac:chgData name="Robert Encarnacion" userId="d5aed78154c62ede" providerId="LiveId" clId="{034363C7-0511-4C74-82C4-95A5CB073F94}" dt="2024-02-23T15:42:01.847" v="1059" actId="1076"/>
          <ac:picMkLst>
            <pc:docMk/>
            <pc:sldMk cId="2419916444" sldId="280"/>
            <ac:picMk id="5" creationId="{C1E69F79-426F-0894-48F1-6D6DD706D129}"/>
          </ac:picMkLst>
        </pc:picChg>
        <pc:picChg chg="del">
          <ac:chgData name="Robert Encarnacion" userId="d5aed78154c62ede" providerId="LiveId" clId="{034363C7-0511-4C74-82C4-95A5CB073F94}" dt="2024-02-23T15:41:48.356" v="1050" actId="478"/>
          <ac:picMkLst>
            <pc:docMk/>
            <pc:sldMk cId="2419916444" sldId="280"/>
            <ac:picMk id="6" creationId="{703708FB-290C-53E6-694F-90E890190214}"/>
          </ac:picMkLst>
        </pc:picChg>
        <pc:picChg chg="add del">
          <ac:chgData name="Robert Encarnacion" userId="d5aed78154c62ede" providerId="LiveId" clId="{034363C7-0511-4C74-82C4-95A5CB073F94}" dt="2024-02-23T15:41:58.741" v="1056" actId="478"/>
          <ac:picMkLst>
            <pc:docMk/>
            <pc:sldMk cId="2419916444" sldId="280"/>
            <ac:picMk id="12290" creationId="{5A5DB202-8B22-52E2-09D7-ABF6A4D525D6}"/>
          </ac:picMkLst>
        </pc:picChg>
      </pc:sldChg>
      <pc:sldChg chg="addSp modSp add del mod setBg">
        <pc:chgData name="Robert Encarnacion" userId="d5aed78154c62ede" providerId="LiveId" clId="{034363C7-0511-4C74-82C4-95A5CB073F94}" dt="2024-02-23T15:35:44.910" v="1006" actId="47"/>
        <pc:sldMkLst>
          <pc:docMk/>
          <pc:sldMk cId="4265140076" sldId="280"/>
        </pc:sldMkLst>
        <pc:spChg chg="mod">
          <ac:chgData name="Robert Encarnacion" userId="d5aed78154c62ede" providerId="LiveId" clId="{034363C7-0511-4C74-82C4-95A5CB073F94}" dt="2024-02-23T15:35:35.776" v="1000" actId="26606"/>
          <ac:spMkLst>
            <pc:docMk/>
            <pc:sldMk cId="4265140076" sldId="280"/>
            <ac:spMk id="2" creationId="{16EEFEBF-30BD-53DD-901F-D546F6C68026}"/>
          </ac:spMkLst>
        </pc:spChg>
        <pc:spChg chg="mod">
          <ac:chgData name="Robert Encarnacion" userId="d5aed78154c62ede" providerId="LiveId" clId="{034363C7-0511-4C74-82C4-95A5CB073F94}" dt="2024-02-23T15:35:35.776" v="1000" actId="26606"/>
          <ac:spMkLst>
            <pc:docMk/>
            <pc:sldMk cId="4265140076" sldId="280"/>
            <ac:spMk id="4" creationId="{BCCE7598-5CB1-28F1-AADC-5E291EE2F554}"/>
          </ac:spMkLst>
        </pc:spChg>
        <pc:spChg chg="add">
          <ac:chgData name="Robert Encarnacion" userId="d5aed78154c62ede" providerId="LiveId" clId="{034363C7-0511-4C74-82C4-95A5CB073F94}" dt="2024-02-23T15:35:35.776" v="1000" actId="26606"/>
          <ac:spMkLst>
            <pc:docMk/>
            <pc:sldMk cId="4265140076" sldId="280"/>
            <ac:spMk id="10247" creationId="{AAB8EDC3-1C0D-4505-A2C7-839A5161FB53}"/>
          </ac:spMkLst>
        </pc:spChg>
        <pc:spChg chg="add">
          <ac:chgData name="Robert Encarnacion" userId="d5aed78154c62ede" providerId="LiveId" clId="{034363C7-0511-4C74-82C4-95A5CB073F94}" dt="2024-02-23T15:35:35.776" v="1000" actId="26606"/>
          <ac:spMkLst>
            <pc:docMk/>
            <pc:sldMk cId="4265140076" sldId="280"/>
            <ac:spMk id="10249" creationId="{2069E294-3813-4588-9E9C-AEA08F9C4DA1}"/>
          </ac:spMkLst>
        </pc:spChg>
        <pc:picChg chg="mod">
          <ac:chgData name="Robert Encarnacion" userId="d5aed78154c62ede" providerId="LiveId" clId="{034363C7-0511-4C74-82C4-95A5CB073F94}" dt="2024-02-23T15:35:35.776" v="1000" actId="26606"/>
          <ac:picMkLst>
            <pc:docMk/>
            <pc:sldMk cId="4265140076" sldId="280"/>
            <ac:picMk id="3" creationId="{1C294B02-247B-C450-E6C7-74CC74933799}"/>
          </ac:picMkLst>
        </pc:picChg>
        <pc:picChg chg="mod">
          <ac:chgData name="Robert Encarnacion" userId="d5aed78154c62ede" providerId="LiveId" clId="{034363C7-0511-4C74-82C4-95A5CB073F94}" dt="2024-02-23T15:35:38.712" v="1002" actId="1076"/>
          <ac:picMkLst>
            <pc:docMk/>
            <pc:sldMk cId="4265140076" sldId="280"/>
            <ac:picMk id="10242" creationId="{F32EBD62-133C-90FB-9871-EC81271DBA40}"/>
          </ac:picMkLst>
        </pc:picChg>
      </pc:sldChg>
      <pc:sldChg chg="modSp add mod">
        <pc:chgData name="Robert Encarnacion" userId="d5aed78154c62ede" providerId="LiveId" clId="{034363C7-0511-4C74-82C4-95A5CB073F94}" dt="2024-02-23T15:44:05.347" v="1071" actId="207"/>
        <pc:sldMkLst>
          <pc:docMk/>
          <pc:sldMk cId="1996531062" sldId="281"/>
        </pc:sldMkLst>
        <pc:spChg chg="mod">
          <ac:chgData name="Robert Encarnacion" userId="d5aed78154c62ede" providerId="LiveId" clId="{034363C7-0511-4C74-82C4-95A5CB073F94}" dt="2024-02-23T15:43:31.979" v="1065" actId="403"/>
          <ac:spMkLst>
            <pc:docMk/>
            <pc:sldMk cId="1996531062" sldId="281"/>
            <ac:spMk id="2" creationId="{16EEFEBF-30BD-53DD-901F-D546F6C68026}"/>
          </ac:spMkLst>
        </pc:spChg>
        <pc:spChg chg="mod">
          <ac:chgData name="Robert Encarnacion" userId="d5aed78154c62ede" providerId="LiveId" clId="{034363C7-0511-4C74-82C4-95A5CB073F94}" dt="2024-02-23T15:44:05.347" v="1071" actId="207"/>
          <ac:spMkLst>
            <pc:docMk/>
            <pc:sldMk cId="1996531062" sldId="281"/>
            <ac:spMk id="4" creationId="{BCCE7598-5CB1-28F1-AADC-5E291EE2F554}"/>
          </ac:spMkLst>
        </pc:spChg>
      </pc:sldChg>
      <pc:sldChg chg="addSp modSp add del mod setBg">
        <pc:chgData name="Robert Encarnacion" userId="d5aed78154c62ede" providerId="LiveId" clId="{034363C7-0511-4C74-82C4-95A5CB073F94}" dt="2024-02-23T15:43:20.639" v="1060" actId="47"/>
        <pc:sldMkLst>
          <pc:docMk/>
          <pc:sldMk cId="3292919727" sldId="281"/>
        </pc:sldMkLst>
        <pc:spChg chg="mod">
          <ac:chgData name="Robert Encarnacion" userId="d5aed78154c62ede" providerId="LiveId" clId="{034363C7-0511-4C74-82C4-95A5CB073F94}" dt="2024-02-23T15:41:53.356" v="1053" actId="26606"/>
          <ac:spMkLst>
            <pc:docMk/>
            <pc:sldMk cId="3292919727" sldId="281"/>
            <ac:spMk id="2" creationId="{16EEFEBF-30BD-53DD-901F-D546F6C68026}"/>
          </ac:spMkLst>
        </pc:spChg>
        <pc:spChg chg="mod">
          <ac:chgData name="Robert Encarnacion" userId="d5aed78154c62ede" providerId="LiveId" clId="{034363C7-0511-4C74-82C4-95A5CB073F94}" dt="2024-02-23T15:41:53.356" v="1053" actId="26606"/>
          <ac:spMkLst>
            <pc:docMk/>
            <pc:sldMk cId="3292919727" sldId="281"/>
            <ac:spMk id="4" creationId="{BCCE7598-5CB1-28F1-AADC-5E291EE2F554}"/>
          </ac:spMkLst>
        </pc:spChg>
        <pc:spChg chg="add">
          <ac:chgData name="Robert Encarnacion" userId="d5aed78154c62ede" providerId="LiveId" clId="{034363C7-0511-4C74-82C4-95A5CB073F94}" dt="2024-02-23T15:41:53.356" v="1053" actId="26606"/>
          <ac:spMkLst>
            <pc:docMk/>
            <pc:sldMk cId="3292919727" sldId="281"/>
            <ac:spMk id="12295" creationId="{AAB8EDC3-1C0D-4505-A2C7-839A5161FB53}"/>
          </ac:spMkLst>
        </pc:spChg>
        <pc:spChg chg="add">
          <ac:chgData name="Robert Encarnacion" userId="d5aed78154c62ede" providerId="LiveId" clId="{034363C7-0511-4C74-82C4-95A5CB073F94}" dt="2024-02-23T15:41:53.356" v="1053" actId="26606"/>
          <ac:spMkLst>
            <pc:docMk/>
            <pc:sldMk cId="3292919727" sldId="281"/>
            <ac:spMk id="12297" creationId="{2069E294-3813-4588-9E9C-AEA08F9C4DA1}"/>
          </ac:spMkLst>
        </pc:spChg>
        <pc:picChg chg="mod">
          <ac:chgData name="Robert Encarnacion" userId="d5aed78154c62ede" providerId="LiveId" clId="{034363C7-0511-4C74-82C4-95A5CB073F94}" dt="2024-02-23T15:41:53.356" v="1053" actId="26606"/>
          <ac:picMkLst>
            <pc:docMk/>
            <pc:sldMk cId="3292919727" sldId="281"/>
            <ac:picMk id="3" creationId="{1C294B02-247B-C450-E6C7-74CC74933799}"/>
          </ac:picMkLst>
        </pc:picChg>
        <pc:picChg chg="mod">
          <ac:chgData name="Robert Encarnacion" userId="d5aed78154c62ede" providerId="LiveId" clId="{034363C7-0511-4C74-82C4-95A5CB073F94}" dt="2024-02-23T15:41:56.454" v="1055" actId="1076"/>
          <ac:picMkLst>
            <pc:docMk/>
            <pc:sldMk cId="3292919727" sldId="281"/>
            <ac:picMk id="12290" creationId="{5A5DB202-8B22-52E2-09D7-ABF6A4D525D6}"/>
          </ac:picMkLst>
        </pc:picChg>
      </pc:sldChg>
      <pc:sldChg chg="addSp delSp modSp add mod setBg">
        <pc:chgData name="Robert Encarnacion" userId="d5aed78154c62ede" providerId="LiveId" clId="{034363C7-0511-4C74-82C4-95A5CB073F94}" dt="2024-02-25T00:41:52.572" v="1268" actId="22"/>
        <pc:sldMkLst>
          <pc:docMk/>
          <pc:sldMk cId="3924306427" sldId="282"/>
        </pc:sldMkLst>
        <pc:spChg chg="mod ord">
          <ac:chgData name="Robert Encarnacion" userId="d5aed78154c62ede" providerId="LiveId" clId="{034363C7-0511-4C74-82C4-95A5CB073F94}" dt="2024-02-25T00:21:51.972" v="1134" actId="14100"/>
          <ac:spMkLst>
            <pc:docMk/>
            <pc:sldMk cId="3924306427" sldId="282"/>
            <ac:spMk id="2" creationId="{F1E95A7F-D27C-F127-EBD0-CAC2E7048C4B}"/>
          </ac:spMkLst>
        </pc:spChg>
        <pc:spChg chg="add del">
          <ac:chgData name="Robert Encarnacion" userId="d5aed78154c62ede" providerId="LiveId" clId="{034363C7-0511-4C74-82C4-95A5CB073F94}" dt="2024-02-23T15:45:09.714" v="1079" actId="26606"/>
          <ac:spMkLst>
            <pc:docMk/>
            <pc:sldMk cId="3924306427" sldId="282"/>
            <ac:spMk id="13319" creationId="{A8CCCB6D-5162-4AAE-A5E3-3AC55410DBCE}"/>
          </ac:spMkLst>
        </pc:spChg>
        <pc:spChg chg="add del">
          <ac:chgData name="Robert Encarnacion" userId="d5aed78154c62ede" providerId="LiveId" clId="{034363C7-0511-4C74-82C4-95A5CB073F94}" dt="2024-02-23T15:45:09.714" v="1079" actId="26606"/>
          <ac:spMkLst>
            <pc:docMk/>
            <pc:sldMk cId="3924306427" sldId="282"/>
            <ac:spMk id="13321" creationId="{0BCD8C04-CC7B-40EF-82EB-E9821F79BB86}"/>
          </ac:spMkLst>
        </pc:spChg>
        <pc:spChg chg="add del">
          <ac:chgData name="Robert Encarnacion" userId="d5aed78154c62ede" providerId="LiveId" clId="{034363C7-0511-4C74-82C4-95A5CB073F94}" dt="2024-02-25T00:21:38.753" v="1128" actId="26606"/>
          <ac:spMkLst>
            <pc:docMk/>
            <pc:sldMk cId="3924306427" sldId="282"/>
            <ac:spMk id="13323" creationId="{3A930249-8242-4E2B-AF17-C01826488321}"/>
          </ac:spMkLst>
        </pc:spChg>
        <pc:spChg chg="add del">
          <ac:chgData name="Robert Encarnacion" userId="d5aed78154c62ede" providerId="LiveId" clId="{034363C7-0511-4C74-82C4-95A5CB073F94}" dt="2024-02-25T00:21:38.753" v="1128" actId="26606"/>
          <ac:spMkLst>
            <pc:docMk/>
            <pc:sldMk cId="3924306427" sldId="282"/>
            <ac:spMk id="13324" creationId="{A5BDD999-C5E1-4B3E-A710-768673819165}"/>
          </ac:spMkLst>
        </pc:spChg>
        <pc:spChg chg="add">
          <ac:chgData name="Robert Encarnacion" userId="d5aed78154c62ede" providerId="LiveId" clId="{034363C7-0511-4C74-82C4-95A5CB073F94}" dt="2024-02-25T00:21:38.753" v="1128" actId="26606"/>
          <ac:spMkLst>
            <pc:docMk/>
            <pc:sldMk cId="3924306427" sldId="282"/>
            <ac:spMk id="13329" creationId="{A8CCCB6D-5162-4AAE-A5E3-3AC55410DBCE}"/>
          </ac:spMkLst>
        </pc:spChg>
        <pc:spChg chg="add">
          <ac:chgData name="Robert Encarnacion" userId="d5aed78154c62ede" providerId="LiveId" clId="{034363C7-0511-4C74-82C4-95A5CB073F94}" dt="2024-02-25T00:21:38.753" v="1128" actId="26606"/>
          <ac:spMkLst>
            <pc:docMk/>
            <pc:sldMk cId="3924306427" sldId="282"/>
            <ac:spMk id="13331" creationId="{0BCD8C04-CC7B-40EF-82EB-E9821F79BB86}"/>
          </ac:spMkLst>
        </pc:spChg>
        <pc:picChg chg="add del">
          <ac:chgData name="Robert Encarnacion" userId="d5aed78154c62ede" providerId="LiveId" clId="{034363C7-0511-4C74-82C4-95A5CB073F94}" dt="2024-02-25T00:41:52.572" v="1268" actId="22"/>
          <ac:picMkLst>
            <pc:docMk/>
            <pc:sldMk cId="3924306427" sldId="282"/>
            <ac:picMk id="4" creationId="{7FC9ABF8-2416-5137-34A6-3B6504B9E825}"/>
          </ac:picMkLst>
        </pc:picChg>
        <pc:picChg chg="mod ord">
          <ac:chgData name="Robert Encarnacion" userId="d5aed78154c62ede" providerId="LiveId" clId="{034363C7-0511-4C74-82C4-95A5CB073F94}" dt="2024-02-25T00:21:38.753" v="1128" actId="26606"/>
          <ac:picMkLst>
            <pc:docMk/>
            <pc:sldMk cId="3924306427" sldId="282"/>
            <ac:picMk id="5" creationId="{7746250F-7F49-5BFC-7C0F-E9013E2CE4FA}"/>
          </ac:picMkLst>
        </pc:picChg>
        <pc:picChg chg="add del mod ord">
          <ac:chgData name="Robert Encarnacion" userId="d5aed78154c62ede" providerId="LiveId" clId="{034363C7-0511-4C74-82C4-95A5CB073F94}" dt="2024-02-25T00:21:27.546" v="1126" actId="478"/>
          <ac:picMkLst>
            <pc:docMk/>
            <pc:sldMk cId="3924306427" sldId="282"/>
            <ac:picMk id="13314" creationId="{96171543-07EC-60E7-B4B0-4A9CF083966C}"/>
          </ac:picMkLst>
        </pc:picChg>
        <pc:picChg chg="add mod">
          <ac:chgData name="Robert Encarnacion" userId="d5aed78154c62ede" providerId="LiveId" clId="{034363C7-0511-4C74-82C4-95A5CB073F94}" dt="2024-02-25T00:21:38.753" v="1128" actId="26606"/>
          <ac:picMkLst>
            <pc:docMk/>
            <pc:sldMk cId="3924306427" sldId="282"/>
            <ac:picMk id="13316" creationId="{823C9F8C-8023-D145-D150-E486C56D0CBE}"/>
          </ac:picMkLst>
        </pc:picChg>
      </pc:sldChg>
      <pc:sldChg chg="addSp delSp modSp add mod">
        <pc:chgData name="Robert Encarnacion" userId="d5aed78154c62ede" providerId="LiveId" clId="{034363C7-0511-4C74-82C4-95A5CB073F94}" dt="2024-02-25T01:22:48.838" v="1421" actId="207"/>
        <pc:sldMkLst>
          <pc:docMk/>
          <pc:sldMk cId="700270344" sldId="283"/>
        </pc:sldMkLst>
        <pc:spChg chg="mod">
          <ac:chgData name="Robert Encarnacion" userId="d5aed78154c62ede" providerId="LiveId" clId="{034363C7-0511-4C74-82C4-95A5CB073F94}" dt="2024-02-25T00:23:31.894" v="1136"/>
          <ac:spMkLst>
            <pc:docMk/>
            <pc:sldMk cId="700270344" sldId="283"/>
            <ac:spMk id="2" creationId="{16EEFEBF-30BD-53DD-901F-D546F6C68026}"/>
          </ac:spMkLst>
        </pc:spChg>
        <pc:spChg chg="mod">
          <ac:chgData name="Robert Encarnacion" userId="d5aed78154c62ede" providerId="LiveId" clId="{034363C7-0511-4C74-82C4-95A5CB073F94}" dt="2024-02-25T01:22:48.838" v="1421" actId="207"/>
          <ac:spMkLst>
            <pc:docMk/>
            <pc:sldMk cId="700270344" sldId="283"/>
            <ac:spMk id="4" creationId="{BCCE7598-5CB1-28F1-AADC-5E291EE2F554}"/>
          </ac:spMkLst>
        </pc:spChg>
        <pc:picChg chg="del">
          <ac:chgData name="Robert Encarnacion" userId="d5aed78154c62ede" providerId="LiveId" clId="{034363C7-0511-4C74-82C4-95A5CB073F94}" dt="2024-02-25T00:23:48.265" v="1140" actId="478"/>
          <ac:picMkLst>
            <pc:docMk/>
            <pc:sldMk cId="700270344" sldId="283"/>
            <ac:picMk id="5" creationId="{C1E69F79-426F-0894-48F1-6D6DD706D129}"/>
          </ac:picMkLst>
        </pc:picChg>
        <pc:picChg chg="add del mod">
          <ac:chgData name="Robert Encarnacion" userId="d5aed78154c62ede" providerId="LiveId" clId="{034363C7-0511-4C74-82C4-95A5CB073F94}" dt="2024-02-25T00:49:38.767" v="1321" actId="478"/>
          <ac:picMkLst>
            <pc:docMk/>
            <pc:sldMk cId="700270344" sldId="283"/>
            <ac:picMk id="6" creationId="{50AB30E4-8A14-2912-9161-5BA2671F3FF0}"/>
          </ac:picMkLst>
        </pc:picChg>
        <pc:picChg chg="add mod">
          <ac:chgData name="Robert Encarnacion" userId="d5aed78154c62ede" providerId="LiveId" clId="{034363C7-0511-4C74-82C4-95A5CB073F94}" dt="2024-02-25T00:49:43.958" v="1324" actId="14100"/>
          <ac:picMkLst>
            <pc:docMk/>
            <pc:sldMk cId="700270344" sldId="283"/>
            <ac:picMk id="7" creationId="{8CA9CBDF-E7EE-F8A2-6E2E-7D163DBBD884}"/>
          </ac:picMkLst>
        </pc:picChg>
      </pc:sldChg>
      <pc:sldChg chg="addSp modSp add del mod setBg">
        <pc:chgData name="Robert Encarnacion" userId="d5aed78154c62ede" providerId="LiveId" clId="{034363C7-0511-4C74-82C4-95A5CB073F94}" dt="2024-02-25T00:23:52.785" v="1143" actId="47"/>
        <pc:sldMkLst>
          <pc:docMk/>
          <pc:sldMk cId="1327784051" sldId="284"/>
        </pc:sldMkLst>
        <pc:spChg chg="mod">
          <ac:chgData name="Robert Encarnacion" userId="d5aed78154c62ede" providerId="LiveId" clId="{034363C7-0511-4C74-82C4-95A5CB073F94}" dt="2024-02-25T00:23:43.124" v="1139" actId="26606"/>
          <ac:spMkLst>
            <pc:docMk/>
            <pc:sldMk cId="1327784051" sldId="284"/>
            <ac:spMk id="2" creationId="{16EEFEBF-30BD-53DD-901F-D546F6C68026}"/>
          </ac:spMkLst>
        </pc:spChg>
        <pc:spChg chg="mod">
          <ac:chgData name="Robert Encarnacion" userId="d5aed78154c62ede" providerId="LiveId" clId="{034363C7-0511-4C74-82C4-95A5CB073F94}" dt="2024-02-25T00:23:43.124" v="1139" actId="26606"/>
          <ac:spMkLst>
            <pc:docMk/>
            <pc:sldMk cId="1327784051" sldId="284"/>
            <ac:spMk id="4" creationId="{BCCE7598-5CB1-28F1-AADC-5E291EE2F554}"/>
          </ac:spMkLst>
        </pc:spChg>
        <pc:spChg chg="add">
          <ac:chgData name="Robert Encarnacion" userId="d5aed78154c62ede" providerId="LiveId" clId="{034363C7-0511-4C74-82C4-95A5CB073F94}" dt="2024-02-25T00:23:43.124" v="1139" actId="26606"/>
          <ac:spMkLst>
            <pc:docMk/>
            <pc:sldMk cId="1327784051" sldId="284"/>
            <ac:spMk id="16391" creationId="{AD96FDFD-4E42-4A06-B8B5-768A1DB9C2A9}"/>
          </ac:spMkLst>
        </pc:spChg>
        <pc:picChg chg="mod ord">
          <ac:chgData name="Robert Encarnacion" userId="d5aed78154c62ede" providerId="LiveId" clId="{034363C7-0511-4C74-82C4-95A5CB073F94}" dt="2024-02-25T00:23:43.124" v="1139" actId="26606"/>
          <ac:picMkLst>
            <pc:docMk/>
            <pc:sldMk cId="1327784051" sldId="284"/>
            <ac:picMk id="3" creationId="{1C294B02-247B-C450-E6C7-74CC74933799}"/>
          </ac:picMkLst>
        </pc:picChg>
        <pc:picChg chg="mod">
          <ac:chgData name="Robert Encarnacion" userId="d5aed78154c62ede" providerId="LiveId" clId="{034363C7-0511-4C74-82C4-95A5CB073F94}" dt="2024-02-25T00:23:43.124" v="1139" actId="26606"/>
          <ac:picMkLst>
            <pc:docMk/>
            <pc:sldMk cId="1327784051" sldId="284"/>
            <ac:picMk id="5" creationId="{C1E69F79-426F-0894-48F1-6D6DD706D129}"/>
          </ac:picMkLst>
        </pc:picChg>
        <pc:picChg chg="add mod">
          <ac:chgData name="Robert Encarnacion" userId="d5aed78154c62ede" providerId="LiveId" clId="{034363C7-0511-4C74-82C4-95A5CB073F94}" dt="2024-02-25T00:23:43.124" v="1139" actId="26606"/>
          <ac:picMkLst>
            <pc:docMk/>
            <pc:sldMk cId="1327784051" sldId="284"/>
            <ac:picMk id="16386" creationId="{4927A762-F64C-520C-EB09-12FA8D2DE50D}"/>
          </ac:picMkLst>
        </pc:picChg>
      </pc:sldChg>
      <pc:sldChg chg="modSp add mod">
        <pc:chgData name="Robert Encarnacion" userId="d5aed78154c62ede" providerId="LiveId" clId="{034363C7-0511-4C74-82C4-95A5CB073F94}" dt="2024-02-25T00:27:26.048" v="1173" actId="207"/>
        <pc:sldMkLst>
          <pc:docMk/>
          <pc:sldMk cId="2784921880" sldId="284"/>
        </pc:sldMkLst>
        <pc:spChg chg="mod">
          <ac:chgData name="Robert Encarnacion" userId="d5aed78154c62ede" providerId="LiveId" clId="{034363C7-0511-4C74-82C4-95A5CB073F94}" dt="2024-02-25T00:25:46.003" v="1164" actId="20577"/>
          <ac:spMkLst>
            <pc:docMk/>
            <pc:sldMk cId="2784921880" sldId="284"/>
            <ac:spMk id="2" creationId="{16EEFEBF-30BD-53DD-901F-D546F6C68026}"/>
          </ac:spMkLst>
        </pc:spChg>
        <pc:spChg chg="mod">
          <ac:chgData name="Robert Encarnacion" userId="d5aed78154c62ede" providerId="LiveId" clId="{034363C7-0511-4C74-82C4-95A5CB073F94}" dt="2024-02-25T00:27:26.048" v="1173" actId="207"/>
          <ac:spMkLst>
            <pc:docMk/>
            <pc:sldMk cId="2784921880" sldId="284"/>
            <ac:spMk id="4" creationId="{BCCE7598-5CB1-28F1-AADC-5E291EE2F554}"/>
          </ac:spMkLst>
        </pc:spChg>
      </pc:sldChg>
      <pc:sldChg chg="addSp delSp modSp add mod">
        <pc:chgData name="Robert Encarnacion" userId="d5aed78154c62ede" providerId="LiveId" clId="{034363C7-0511-4C74-82C4-95A5CB073F94}" dt="2024-02-25T01:04:14.253" v="1375" actId="14100"/>
        <pc:sldMkLst>
          <pc:docMk/>
          <pc:sldMk cId="202221840" sldId="285"/>
        </pc:sldMkLst>
        <pc:spChg chg="mod">
          <ac:chgData name="Robert Encarnacion" userId="d5aed78154c62ede" providerId="LiveId" clId="{034363C7-0511-4C74-82C4-95A5CB073F94}" dt="2024-02-25T00:28:35.562" v="1203" actId="207"/>
          <ac:spMkLst>
            <pc:docMk/>
            <pc:sldMk cId="202221840" sldId="285"/>
            <ac:spMk id="2" creationId="{16EEFEBF-30BD-53DD-901F-D546F6C68026}"/>
          </ac:spMkLst>
        </pc:spChg>
        <pc:spChg chg="mod">
          <ac:chgData name="Robert Encarnacion" userId="d5aed78154c62ede" providerId="LiveId" clId="{034363C7-0511-4C74-82C4-95A5CB073F94}" dt="2024-02-25T00:39:02.527" v="1263" actId="207"/>
          <ac:spMkLst>
            <pc:docMk/>
            <pc:sldMk cId="202221840" sldId="285"/>
            <ac:spMk id="4" creationId="{BCCE7598-5CB1-28F1-AADC-5E291EE2F554}"/>
          </ac:spMkLst>
        </pc:spChg>
        <pc:picChg chg="add mod">
          <ac:chgData name="Robert Encarnacion" userId="d5aed78154c62ede" providerId="LiveId" clId="{034363C7-0511-4C74-82C4-95A5CB073F94}" dt="2024-02-25T01:04:14.253" v="1375" actId="14100"/>
          <ac:picMkLst>
            <pc:docMk/>
            <pc:sldMk cId="202221840" sldId="285"/>
            <ac:picMk id="5" creationId="{0AD02542-5352-BA76-1E3C-328A8095E832}"/>
          </ac:picMkLst>
        </pc:picChg>
        <pc:picChg chg="del">
          <ac:chgData name="Robert Encarnacion" userId="d5aed78154c62ede" providerId="LiveId" clId="{034363C7-0511-4C74-82C4-95A5CB073F94}" dt="2024-02-25T00:28:37.128" v="1204" actId="478"/>
          <ac:picMkLst>
            <pc:docMk/>
            <pc:sldMk cId="202221840" sldId="285"/>
            <ac:picMk id="6" creationId="{50AB30E4-8A14-2912-9161-5BA2671F3FF0}"/>
          </ac:picMkLst>
        </pc:picChg>
      </pc:sldChg>
      <pc:sldChg chg="new del">
        <pc:chgData name="Robert Encarnacion" userId="d5aed78154c62ede" providerId="LiveId" clId="{034363C7-0511-4C74-82C4-95A5CB073F94}" dt="2024-02-25T00:27:42.955" v="1175" actId="680"/>
        <pc:sldMkLst>
          <pc:docMk/>
          <pc:sldMk cId="4154285209" sldId="285"/>
        </pc:sldMkLst>
      </pc:sldChg>
      <pc:sldChg chg="addSp modSp add del mod setBg">
        <pc:chgData name="Robert Encarnacion" userId="d5aed78154c62ede" providerId="LiveId" clId="{034363C7-0511-4C74-82C4-95A5CB073F94}" dt="2024-02-25T00:29:17.981" v="1216" actId="47"/>
        <pc:sldMkLst>
          <pc:docMk/>
          <pc:sldMk cId="824577791" sldId="286"/>
        </pc:sldMkLst>
        <pc:spChg chg="mod">
          <ac:chgData name="Robert Encarnacion" userId="d5aed78154c62ede" providerId="LiveId" clId="{034363C7-0511-4C74-82C4-95A5CB073F94}" dt="2024-02-25T00:29:05.101" v="1208" actId="26606"/>
          <ac:spMkLst>
            <pc:docMk/>
            <pc:sldMk cId="824577791" sldId="286"/>
            <ac:spMk id="2" creationId="{16EEFEBF-30BD-53DD-901F-D546F6C68026}"/>
          </ac:spMkLst>
        </pc:spChg>
        <pc:spChg chg="mod">
          <ac:chgData name="Robert Encarnacion" userId="d5aed78154c62ede" providerId="LiveId" clId="{034363C7-0511-4C74-82C4-95A5CB073F94}" dt="2024-02-25T00:29:05.101" v="1208" actId="26606"/>
          <ac:spMkLst>
            <pc:docMk/>
            <pc:sldMk cId="824577791" sldId="286"/>
            <ac:spMk id="4" creationId="{BCCE7598-5CB1-28F1-AADC-5E291EE2F554}"/>
          </ac:spMkLst>
        </pc:spChg>
        <pc:spChg chg="add">
          <ac:chgData name="Robert Encarnacion" userId="d5aed78154c62ede" providerId="LiveId" clId="{034363C7-0511-4C74-82C4-95A5CB073F94}" dt="2024-02-25T00:29:05.101" v="1208" actId="26606"/>
          <ac:spMkLst>
            <pc:docMk/>
            <pc:sldMk cId="824577791" sldId="286"/>
            <ac:spMk id="11" creationId="{AAB8EDC3-1C0D-4505-A2C7-839A5161FB53}"/>
          </ac:spMkLst>
        </pc:spChg>
        <pc:spChg chg="add">
          <ac:chgData name="Robert Encarnacion" userId="d5aed78154c62ede" providerId="LiveId" clId="{034363C7-0511-4C74-82C4-95A5CB073F94}" dt="2024-02-25T00:29:05.101" v="1208" actId="26606"/>
          <ac:spMkLst>
            <pc:docMk/>
            <pc:sldMk cId="824577791" sldId="286"/>
            <ac:spMk id="13" creationId="{2069E294-3813-4588-9E9C-AEA08F9C4DA1}"/>
          </ac:spMkLst>
        </pc:spChg>
        <pc:picChg chg="mod">
          <ac:chgData name="Robert Encarnacion" userId="d5aed78154c62ede" providerId="LiveId" clId="{034363C7-0511-4C74-82C4-95A5CB073F94}" dt="2024-02-25T00:29:05.101" v="1208" actId="26606"/>
          <ac:picMkLst>
            <pc:docMk/>
            <pc:sldMk cId="824577791" sldId="286"/>
            <ac:picMk id="3" creationId="{1C294B02-247B-C450-E6C7-74CC74933799}"/>
          </ac:picMkLst>
        </pc:picChg>
        <pc:picChg chg="add mod">
          <ac:chgData name="Robert Encarnacion" userId="d5aed78154c62ede" providerId="LiveId" clId="{034363C7-0511-4C74-82C4-95A5CB073F94}" dt="2024-02-25T00:29:07.827" v="1210" actId="1076"/>
          <ac:picMkLst>
            <pc:docMk/>
            <pc:sldMk cId="824577791" sldId="286"/>
            <ac:picMk id="6" creationId="{5F52BBED-1732-9293-A74E-F94520C0A9A3}"/>
          </ac:picMkLst>
        </pc:picChg>
      </pc:sldChg>
      <pc:sldChg chg="addSp delSp modSp add mod">
        <pc:chgData name="Robert Encarnacion" userId="d5aed78154c62ede" providerId="LiveId" clId="{034363C7-0511-4C74-82C4-95A5CB073F94}" dt="2024-02-25T00:53:46.037" v="1335" actId="1076"/>
        <pc:sldMkLst>
          <pc:docMk/>
          <pc:sldMk cId="955636212" sldId="286"/>
        </pc:sldMkLst>
        <pc:spChg chg="mod">
          <ac:chgData name="Robert Encarnacion" userId="d5aed78154c62ede" providerId="LiveId" clId="{034363C7-0511-4C74-82C4-95A5CB073F94}" dt="2024-02-25T00:38:36.868" v="1251" actId="20577"/>
          <ac:spMkLst>
            <pc:docMk/>
            <pc:sldMk cId="955636212" sldId="286"/>
            <ac:spMk id="2" creationId="{16EEFEBF-30BD-53DD-901F-D546F6C68026}"/>
          </ac:spMkLst>
        </pc:spChg>
        <pc:spChg chg="mod">
          <ac:chgData name="Robert Encarnacion" userId="d5aed78154c62ede" providerId="LiveId" clId="{034363C7-0511-4C74-82C4-95A5CB073F94}" dt="2024-02-25T00:48:05.419" v="1313" actId="403"/>
          <ac:spMkLst>
            <pc:docMk/>
            <pc:sldMk cId="955636212" sldId="286"/>
            <ac:spMk id="4" creationId="{BCCE7598-5CB1-28F1-AADC-5E291EE2F554}"/>
          </ac:spMkLst>
        </pc:spChg>
        <pc:picChg chg="mod">
          <ac:chgData name="Robert Encarnacion" userId="d5aed78154c62ede" providerId="LiveId" clId="{034363C7-0511-4C74-82C4-95A5CB073F94}" dt="2024-02-25T00:48:02.626" v="1311" actId="1076"/>
          <ac:picMkLst>
            <pc:docMk/>
            <pc:sldMk cId="955636212" sldId="286"/>
            <ac:picMk id="3" creationId="{1C294B02-247B-C450-E6C7-74CC74933799}"/>
          </ac:picMkLst>
        </pc:picChg>
        <pc:picChg chg="del">
          <ac:chgData name="Robert Encarnacion" userId="d5aed78154c62ede" providerId="LiveId" clId="{034363C7-0511-4C74-82C4-95A5CB073F94}" dt="2024-02-25T00:38:26.144" v="1240" actId="478"/>
          <ac:picMkLst>
            <pc:docMk/>
            <pc:sldMk cId="955636212" sldId="286"/>
            <ac:picMk id="5" creationId="{0AD02542-5352-BA76-1E3C-328A8095E832}"/>
          </ac:picMkLst>
        </pc:picChg>
        <pc:picChg chg="add mod">
          <ac:chgData name="Robert Encarnacion" userId="d5aed78154c62ede" providerId="LiveId" clId="{034363C7-0511-4C74-82C4-95A5CB073F94}" dt="2024-02-25T00:53:46.037" v="1335" actId="1076"/>
          <ac:picMkLst>
            <pc:docMk/>
            <pc:sldMk cId="955636212" sldId="286"/>
            <ac:picMk id="6" creationId="{953B11DE-B833-7A13-8571-5FBD6F8E3D62}"/>
          </ac:picMkLst>
        </pc:picChg>
      </pc:sldChg>
      <pc:sldChg chg="addSp delSp modSp add mod">
        <pc:chgData name="Robert Encarnacion" userId="d5aed78154c62ede" providerId="LiveId" clId="{034363C7-0511-4C74-82C4-95A5CB073F94}" dt="2024-02-25T00:48:14.026" v="1314" actId="404"/>
        <pc:sldMkLst>
          <pc:docMk/>
          <pc:sldMk cId="2638411542" sldId="287"/>
        </pc:sldMkLst>
        <pc:spChg chg="mod">
          <ac:chgData name="Robert Encarnacion" userId="d5aed78154c62ede" providerId="LiveId" clId="{034363C7-0511-4C74-82C4-95A5CB073F94}" dt="2024-02-25T00:47:52.601" v="1309" actId="207"/>
          <ac:spMkLst>
            <pc:docMk/>
            <pc:sldMk cId="2638411542" sldId="287"/>
            <ac:spMk id="2" creationId="{16EEFEBF-30BD-53DD-901F-D546F6C68026}"/>
          </ac:spMkLst>
        </pc:spChg>
        <pc:spChg chg="mod">
          <ac:chgData name="Robert Encarnacion" userId="d5aed78154c62ede" providerId="LiveId" clId="{034363C7-0511-4C74-82C4-95A5CB073F94}" dt="2024-02-25T00:48:14.026" v="1314" actId="404"/>
          <ac:spMkLst>
            <pc:docMk/>
            <pc:sldMk cId="2638411542" sldId="287"/>
            <ac:spMk id="4" creationId="{BCCE7598-5CB1-28F1-AADC-5E291EE2F554}"/>
          </ac:spMkLst>
        </pc:spChg>
        <pc:picChg chg="add mod">
          <ac:chgData name="Robert Encarnacion" userId="d5aed78154c62ede" providerId="LiveId" clId="{034363C7-0511-4C74-82C4-95A5CB073F94}" dt="2024-02-25T00:47:46.997" v="1308" actId="1076"/>
          <ac:picMkLst>
            <pc:docMk/>
            <pc:sldMk cId="2638411542" sldId="287"/>
            <ac:picMk id="5" creationId="{CF2B73DE-4080-0882-00E9-701F5390511D}"/>
          </ac:picMkLst>
        </pc:picChg>
        <pc:picChg chg="del">
          <ac:chgData name="Robert Encarnacion" userId="d5aed78154c62ede" providerId="LiveId" clId="{034363C7-0511-4C74-82C4-95A5CB073F94}" dt="2024-02-25T00:47:44.693" v="1306" actId="478"/>
          <ac:picMkLst>
            <pc:docMk/>
            <pc:sldMk cId="2638411542" sldId="287"/>
            <ac:picMk id="6" creationId="{953B11DE-B833-7A13-8571-5FBD6F8E3D62}"/>
          </ac:picMkLst>
        </pc:picChg>
      </pc:sldChg>
      <pc:sldChg chg="addSp delSp modSp add del mod setBg">
        <pc:chgData name="Robert Encarnacion" userId="d5aed78154c62ede" providerId="LiveId" clId="{034363C7-0511-4C74-82C4-95A5CB073F94}" dt="2024-02-25T00:46:41.490" v="1274" actId="47"/>
        <pc:sldMkLst>
          <pc:docMk/>
          <pc:sldMk cId="3070429393" sldId="287"/>
        </pc:sldMkLst>
        <pc:spChg chg="mod">
          <ac:chgData name="Robert Encarnacion" userId="d5aed78154c62ede" providerId="LiveId" clId="{034363C7-0511-4C74-82C4-95A5CB073F94}" dt="2024-02-25T00:38:21.664" v="1239" actId="26606"/>
          <ac:spMkLst>
            <pc:docMk/>
            <pc:sldMk cId="3070429393" sldId="287"/>
            <ac:spMk id="2" creationId="{16EEFEBF-30BD-53DD-901F-D546F6C68026}"/>
          </ac:spMkLst>
        </pc:spChg>
        <pc:spChg chg="mod">
          <ac:chgData name="Robert Encarnacion" userId="d5aed78154c62ede" providerId="LiveId" clId="{034363C7-0511-4C74-82C4-95A5CB073F94}" dt="2024-02-25T00:38:21.664" v="1239" actId="26606"/>
          <ac:spMkLst>
            <pc:docMk/>
            <pc:sldMk cId="3070429393" sldId="287"/>
            <ac:spMk id="4" creationId="{BCCE7598-5CB1-28F1-AADC-5E291EE2F554}"/>
          </ac:spMkLst>
        </pc:spChg>
        <pc:spChg chg="add">
          <ac:chgData name="Robert Encarnacion" userId="d5aed78154c62ede" providerId="LiveId" clId="{034363C7-0511-4C74-82C4-95A5CB073F94}" dt="2024-02-25T00:38:21.664" v="1239" actId="26606"/>
          <ac:spMkLst>
            <pc:docMk/>
            <pc:sldMk cId="3070429393" sldId="287"/>
            <ac:spMk id="12" creationId="{AAB8EDC3-1C0D-4505-A2C7-839A5161FB53}"/>
          </ac:spMkLst>
        </pc:spChg>
        <pc:spChg chg="add">
          <ac:chgData name="Robert Encarnacion" userId="d5aed78154c62ede" providerId="LiveId" clId="{034363C7-0511-4C74-82C4-95A5CB073F94}" dt="2024-02-25T00:38:21.664" v="1239" actId="26606"/>
          <ac:spMkLst>
            <pc:docMk/>
            <pc:sldMk cId="3070429393" sldId="287"/>
            <ac:spMk id="14" creationId="{2069E294-3813-4588-9E9C-AEA08F9C4DA1}"/>
          </ac:spMkLst>
        </pc:spChg>
        <pc:picChg chg="mod">
          <ac:chgData name="Robert Encarnacion" userId="d5aed78154c62ede" providerId="LiveId" clId="{034363C7-0511-4C74-82C4-95A5CB073F94}" dt="2024-02-25T00:38:21.664" v="1239" actId="26606"/>
          <ac:picMkLst>
            <pc:docMk/>
            <pc:sldMk cId="3070429393" sldId="287"/>
            <ac:picMk id="3" creationId="{1C294B02-247B-C450-E6C7-74CC74933799}"/>
          </ac:picMkLst>
        </pc:picChg>
        <pc:picChg chg="del">
          <ac:chgData name="Robert Encarnacion" userId="d5aed78154c62ede" providerId="LiveId" clId="{034363C7-0511-4C74-82C4-95A5CB073F94}" dt="2024-02-25T00:38:18.626" v="1237" actId="478"/>
          <ac:picMkLst>
            <pc:docMk/>
            <pc:sldMk cId="3070429393" sldId="287"/>
            <ac:picMk id="5" creationId="{0AD02542-5352-BA76-1E3C-328A8095E832}"/>
          </ac:picMkLst>
        </pc:picChg>
        <pc:picChg chg="add mod">
          <ac:chgData name="Robert Encarnacion" userId="d5aed78154c62ede" providerId="LiveId" clId="{034363C7-0511-4C74-82C4-95A5CB073F94}" dt="2024-02-25T00:38:21.664" v="1239" actId="26606"/>
          <ac:picMkLst>
            <pc:docMk/>
            <pc:sldMk cId="3070429393" sldId="287"/>
            <ac:picMk id="7" creationId="{2F6D64C2-ABF5-C885-887C-4A68246C7E25}"/>
          </ac:picMkLst>
        </pc:picChg>
      </pc:sldChg>
      <pc:sldChg chg="addSp delSp modSp add del mod setBg">
        <pc:chgData name="Robert Encarnacion" userId="d5aed78154c62ede" providerId="LiveId" clId="{034363C7-0511-4C74-82C4-95A5CB073F94}" dt="2024-02-26T14:37:20.678" v="2079" actId="47"/>
        <pc:sldMkLst>
          <pc:docMk/>
          <pc:sldMk cId="460432358" sldId="288"/>
        </pc:sldMkLst>
        <pc:spChg chg="mod">
          <ac:chgData name="Robert Encarnacion" userId="d5aed78154c62ede" providerId="LiveId" clId="{034363C7-0511-4C74-82C4-95A5CB073F94}" dt="2024-02-26T14:36:25.676" v="2075" actId="26606"/>
          <ac:spMkLst>
            <pc:docMk/>
            <pc:sldMk cId="460432358" sldId="288"/>
            <ac:spMk id="2" creationId="{16EEFEBF-30BD-53DD-901F-D546F6C68026}"/>
          </ac:spMkLst>
        </pc:spChg>
        <pc:spChg chg="mod">
          <ac:chgData name="Robert Encarnacion" userId="d5aed78154c62ede" providerId="LiveId" clId="{034363C7-0511-4C74-82C4-95A5CB073F94}" dt="2024-02-26T14:36:25.676" v="2075" actId="26606"/>
          <ac:spMkLst>
            <pc:docMk/>
            <pc:sldMk cId="460432358" sldId="288"/>
            <ac:spMk id="4" creationId="{BCCE7598-5CB1-28F1-AADC-5E291EE2F554}"/>
          </ac:spMkLst>
        </pc:spChg>
        <pc:spChg chg="add del">
          <ac:chgData name="Robert Encarnacion" userId="d5aed78154c62ede" providerId="LiveId" clId="{034363C7-0511-4C74-82C4-95A5CB073F94}" dt="2024-02-25T00:49:33.354" v="1319" actId="26606"/>
          <ac:spMkLst>
            <pc:docMk/>
            <pc:sldMk cId="460432358" sldId="288"/>
            <ac:spMk id="12" creationId="{2172A0AC-3DCE-4672-BCAF-28FEF91F6020}"/>
          </ac:spMkLst>
        </pc:spChg>
        <pc:spChg chg="add del">
          <ac:chgData name="Robert Encarnacion" userId="d5aed78154c62ede" providerId="LiveId" clId="{034363C7-0511-4C74-82C4-95A5CB073F94}" dt="2024-02-25T00:49:33.354" v="1319" actId="26606"/>
          <ac:spMkLst>
            <pc:docMk/>
            <pc:sldMk cId="460432358" sldId="288"/>
            <ac:spMk id="14" creationId="{AE6F1C77-EDC9-4C5F-8C1C-62DD46BDA3C3}"/>
          </ac:spMkLst>
        </pc:spChg>
        <pc:spChg chg="add del">
          <ac:chgData name="Robert Encarnacion" userId="d5aed78154c62ede" providerId="LiveId" clId="{034363C7-0511-4C74-82C4-95A5CB073F94}" dt="2024-02-25T00:49:33.352" v="1318" actId="26606"/>
          <ac:spMkLst>
            <pc:docMk/>
            <pc:sldMk cId="460432358" sldId="288"/>
            <ac:spMk id="19" creationId="{AAB8EDC3-1C0D-4505-A2C7-839A5161FB53}"/>
          </ac:spMkLst>
        </pc:spChg>
        <pc:spChg chg="add del">
          <ac:chgData name="Robert Encarnacion" userId="d5aed78154c62ede" providerId="LiveId" clId="{034363C7-0511-4C74-82C4-95A5CB073F94}" dt="2024-02-25T00:49:33.352" v="1318" actId="26606"/>
          <ac:spMkLst>
            <pc:docMk/>
            <pc:sldMk cId="460432358" sldId="288"/>
            <ac:spMk id="21" creationId="{2069E294-3813-4588-9E9C-AEA08F9C4DA1}"/>
          </ac:spMkLst>
        </pc:spChg>
        <pc:spChg chg="add del">
          <ac:chgData name="Robert Encarnacion" userId="d5aed78154c62ede" providerId="LiveId" clId="{034363C7-0511-4C74-82C4-95A5CB073F94}" dt="2024-02-25T00:51:21.671" v="1327" actId="26606"/>
          <ac:spMkLst>
            <pc:docMk/>
            <pc:sldMk cId="460432358" sldId="288"/>
            <ac:spMk id="23" creationId="{2172A0AC-3DCE-4672-BCAF-28FEF91F6020}"/>
          </ac:spMkLst>
        </pc:spChg>
        <pc:spChg chg="add del">
          <ac:chgData name="Robert Encarnacion" userId="d5aed78154c62ede" providerId="LiveId" clId="{034363C7-0511-4C74-82C4-95A5CB073F94}" dt="2024-02-25T00:51:21.671" v="1327" actId="26606"/>
          <ac:spMkLst>
            <pc:docMk/>
            <pc:sldMk cId="460432358" sldId="288"/>
            <ac:spMk id="24" creationId="{AE6F1C77-EDC9-4C5F-8C1C-62DD46BDA3C3}"/>
          </ac:spMkLst>
        </pc:spChg>
        <pc:spChg chg="add del">
          <ac:chgData name="Robert Encarnacion" userId="d5aed78154c62ede" providerId="LiveId" clId="{034363C7-0511-4C74-82C4-95A5CB073F94}" dt="2024-02-25T00:59:20.293" v="1348" actId="26606"/>
          <ac:spMkLst>
            <pc:docMk/>
            <pc:sldMk cId="460432358" sldId="288"/>
            <ac:spMk id="29" creationId="{2172A0AC-3DCE-4672-BCAF-28FEF91F6020}"/>
          </ac:spMkLst>
        </pc:spChg>
        <pc:spChg chg="add del">
          <ac:chgData name="Robert Encarnacion" userId="d5aed78154c62ede" providerId="LiveId" clId="{034363C7-0511-4C74-82C4-95A5CB073F94}" dt="2024-02-25T00:59:20.293" v="1348" actId="26606"/>
          <ac:spMkLst>
            <pc:docMk/>
            <pc:sldMk cId="460432358" sldId="288"/>
            <ac:spMk id="31" creationId="{AE6F1C77-EDC9-4C5F-8C1C-62DD46BDA3C3}"/>
          </ac:spMkLst>
        </pc:spChg>
        <pc:spChg chg="add del">
          <ac:chgData name="Robert Encarnacion" userId="d5aed78154c62ede" providerId="LiveId" clId="{034363C7-0511-4C74-82C4-95A5CB073F94}" dt="2024-02-25T01:00:01.747" v="1351" actId="26606"/>
          <ac:spMkLst>
            <pc:docMk/>
            <pc:sldMk cId="460432358" sldId="288"/>
            <ac:spMk id="36" creationId="{2172A0AC-3DCE-4672-BCAF-28FEF91F6020}"/>
          </ac:spMkLst>
        </pc:spChg>
        <pc:spChg chg="add del">
          <ac:chgData name="Robert Encarnacion" userId="d5aed78154c62ede" providerId="LiveId" clId="{034363C7-0511-4C74-82C4-95A5CB073F94}" dt="2024-02-25T01:00:01.747" v="1351" actId="26606"/>
          <ac:spMkLst>
            <pc:docMk/>
            <pc:sldMk cId="460432358" sldId="288"/>
            <ac:spMk id="38" creationId="{AE6F1C77-EDC9-4C5F-8C1C-62DD46BDA3C3}"/>
          </ac:spMkLst>
        </pc:spChg>
        <pc:spChg chg="add del">
          <ac:chgData name="Robert Encarnacion" userId="d5aed78154c62ede" providerId="LiveId" clId="{034363C7-0511-4C74-82C4-95A5CB073F94}" dt="2024-02-25T01:03:59.710" v="1370" actId="26606"/>
          <ac:spMkLst>
            <pc:docMk/>
            <pc:sldMk cId="460432358" sldId="288"/>
            <ac:spMk id="43" creationId="{2172A0AC-3DCE-4672-BCAF-28FEF91F6020}"/>
          </ac:spMkLst>
        </pc:spChg>
        <pc:spChg chg="add del">
          <ac:chgData name="Robert Encarnacion" userId="d5aed78154c62ede" providerId="LiveId" clId="{034363C7-0511-4C74-82C4-95A5CB073F94}" dt="2024-02-25T01:03:59.710" v="1370" actId="26606"/>
          <ac:spMkLst>
            <pc:docMk/>
            <pc:sldMk cId="460432358" sldId="288"/>
            <ac:spMk id="45" creationId="{AE6F1C77-EDC9-4C5F-8C1C-62DD46BDA3C3}"/>
          </ac:spMkLst>
        </pc:spChg>
        <pc:spChg chg="add del">
          <ac:chgData name="Robert Encarnacion" userId="d5aed78154c62ede" providerId="LiveId" clId="{034363C7-0511-4C74-82C4-95A5CB073F94}" dt="2024-02-25T01:07:51.354" v="1392" actId="26606"/>
          <ac:spMkLst>
            <pc:docMk/>
            <pc:sldMk cId="460432358" sldId="288"/>
            <ac:spMk id="50" creationId="{2172A0AC-3DCE-4672-BCAF-28FEF91F6020}"/>
          </ac:spMkLst>
        </pc:spChg>
        <pc:spChg chg="add del">
          <ac:chgData name="Robert Encarnacion" userId="d5aed78154c62ede" providerId="LiveId" clId="{034363C7-0511-4C74-82C4-95A5CB073F94}" dt="2024-02-25T01:07:51.354" v="1392" actId="26606"/>
          <ac:spMkLst>
            <pc:docMk/>
            <pc:sldMk cId="460432358" sldId="288"/>
            <ac:spMk id="52" creationId="{AE6F1C77-EDC9-4C5F-8C1C-62DD46BDA3C3}"/>
          </ac:spMkLst>
        </pc:spChg>
        <pc:spChg chg="add del">
          <ac:chgData name="Robert Encarnacion" userId="d5aed78154c62ede" providerId="LiveId" clId="{034363C7-0511-4C74-82C4-95A5CB073F94}" dt="2024-02-25T01:23:27.236" v="1449" actId="26606"/>
          <ac:spMkLst>
            <pc:docMk/>
            <pc:sldMk cId="460432358" sldId="288"/>
            <ac:spMk id="57" creationId="{2172A0AC-3DCE-4672-BCAF-28FEF91F6020}"/>
          </ac:spMkLst>
        </pc:spChg>
        <pc:spChg chg="add del">
          <ac:chgData name="Robert Encarnacion" userId="d5aed78154c62ede" providerId="LiveId" clId="{034363C7-0511-4C74-82C4-95A5CB073F94}" dt="2024-02-25T01:23:27.236" v="1449" actId="26606"/>
          <ac:spMkLst>
            <pc:docMk/>
            <pc:sldMk cId="460432358" sldId="288"/>
            <ac:spMk id="59" creationId="{AE6F1C77-EDC9-4C5F-8C1C-62DD46BDA3C3}"/>
          </ac:spMkLst>
        </pc:spChg>
        <pc:spChg chg="add del">
          <ac:chgData name="Robert Encarnacion" userId="d5aed78154c62ede" providerId="LiveId" clId="{034363C7-0511-4C74-82C4-95A5CB073F94}" dt="2024-02-25T01:23:24.934" v="1446" actId="26606"/>
          <ac:spMkLst>
            <pc:docMk/>
            <pc:sldMk cId="460432358" sldId="288"/>
            <ac:spMk id="23559" creationId="{2172A0AC-3DCE-4672-BCAF-28FEF91F6020}"/>
          </ac:spMkLst>
        </pc:spChg>
        <pc:spChg chg="add del">
          <ac:chgData name="Robert Encarnacion" userId="d5aed78154c62ede" providerId="LiveId" clId="{034363C7-0511-4C74-82C4-95A5CB073F94}" dt="2024-02-25T01:23:24.934" v="1446" actId="26606"/>
          <ac:spMkLst>
            <pc:docMk/>
            <pc:sldMk cId="460432358" sldId="288"/>
            <ac:spMk id="23561" creationId="{AE6F1C77-EDC9-4C5F-8C1C-62DD46BDA3C3}"/>
          </ac:spMkLst>
        </pc:spChg>
        <pc:spChg chg="add del">
          <ac:chgData name="Robert Encarnacion" userId="d5aed78154c62ede" providerId="LiveId" clId="{034363C7-0511-4C74-82C4-95A5CB073F94}" dt="2024-02-25T01:23:27.232" v="1448" actId="26606"/>
          <ac:spMkLst>
            <pc:docMk/>
            <pc:sldMk cId="460432358" sldId="288"/>
            <ac:spMk id="23563" creationId="{AAB8EDC3-1C0D-4505-A2C7-839A5161FB53}"/>
          </ac:spMkLst>
        </pc:spChg>
        <pc:spChg chg="add del">
          <ac:chgData name="Robert Encarnacion" userId="d5aed78154c62ede" providerId="LiveId" clId="{034363C7-0511-4C74-82C4-95A5CB073F94}" dt="2024-02-25T01:23:27.232" v="1448" actId="26606"/>
          <ac:spMkLst>
            <pc:docMk/>
            <pc:sldMk cId="460432358" sldId="288"/>
            <ac:spMk id="23564" creationId="{2069E294-3813-4588-9E9C-AEA08F9C4DA1}"/>
          </ac:spMkLst>
        </pc:spChg>
        <pc:spChg chg="add del">
          <ac:chgData name="Robert Encarnacion" userId="d5aed78154c62ede" providerId="LiveId" clId="{034363C7-0511-4C74-82C4-95A5CB073F94}" dt="2024-02-25T01:38:39.704" v="1541" actId="26606"/>
          <ac:spMkLst>
            <pc:docMk/>
            <pc:sldMk cId="460432358" sldId="288"/>
            <ac:spMk id="23566" creationId="{2172A0AC-3DCE-4672-BCAF-28FEF91F6020}"/>
          </ac:spMkLst>
        </pc:spChg>
        <pc:spChg chg="add del">
          <ac:chgData name="Robert Encarnacion" userId="d5aed78154c62ede" providerId="LiveId" clId="{034363C7-0511-4C74-82C4-95A5CB073F94}" dt="2024-02-25T01:38:39.704" v="1541" actId="26606"/>
          <ac:spMkLst>
            <pc:docMk/>
            <pc:sldMk cId="460432358" sldId="288"/>
            <ac:spMk id="23567" creationId="{AE6F1C77-EDC9-4C5F-8C1C-62DD46BDA3C3}"/>
          </ac:spMkLst>
        </pc:spChg>
        <pc:spChg chg="add del">
          <ac:chgData name="Robert Encarnacion" userId="d5aed78154c62ede" providerId="LiveId" clId="{034363C7-0511-4C74-82C4-95A5CB073F94}" dt="2024-02-25T02:18:35.559" v="1682" actId="26606"/>
          <ac:spMkLst>
            <pc:docMk/>
            <pc:sldMk cId="460432358" sldId="288"/>
            <ac:spMk id="23572" creationId="{2172A0AC-3DCE-4672-BCAF-28FEF91F6020}"/>
          </ac:spMkLst>
        </pc:spChg>
        <pc:spChg chg="add del">
          <ac:chgData name="Robert Encarnacion" userId="d5aed78154c62ede" providerId="LiveId" clId="{034363C7-0511-4C74-82C4-95A5CB073F94}" dt="2024-02-25T02:18:35.559" v="1682" actId="26606"/>
          <ac:spMkLst>
            <pc:docMk/>
            <pc:sldMk cId="460432358" sldId="288"/>
            <ac:spMk id="23574" creationId="{AE6F1C77-EDC9-4C5F-8C1C-62DD46BDA3C3}"/>
          </ac:spMkLst>
        </pc:spChg>
        <pc:spChg chg="add del">
          <ac:chgData name="Robert Encarnacion" userId="d5aed78154c62ede" providerId="LiveId" clId="{034363C7-0511-4C74-82C4-95A5CB073F94}" dt="2024-02-25T02:19:59.749" v="1686" actId="26606"/>
          <ac:spMkLst>
            <pc:docMk/>
            <pc:sldMk cId="460432358" sldId="288"/>
            <ac:spMk id="23579" creationId="{2172A0AC-3DCE-4672-BCAF-28FEF91F6020}"/>
          </ac:spMkLst>
        </pc:spChg>
        <pc:spChg chg="add del">
          <ac:chgData name="Robert Encarnacion" userId="d5aed78154c62ede" providerId="LiveId" clId="{034363C7-0511-4C74-82C4-95A5CB073F94}" dt="2024-02-25T02:19:59.749" v="1686" actId="26606"/>
          <ac:spMkLst>
            <pc:docMk/>
            <pc:sldMk cId="460432358" sldId="288"/>
            <ac:spMk id="23581" creationId="{AE6F1C77-EDC9-4C5F-8C1C-62DD46BDA3C3}"/>
          </ac:spMkLst>
        </pc:spChg>
        <pc:spChg chg="add del">
          <ac:chgData name="Robert Encarnacion" userId="d5aed78154c62ede" providerId="LiveId" clId="{034363C7-0511-4C74-82C4-95A5CB073F94}" dt="2024-02-25T02:55:11.535" v="1765" actId="26606"/>
          <ac:spMkLst>
            <pc:docMk/>
            <pc:sldMk cId="460432358" sldId="288"/>
            <ac:spMk id="23586" creationId="{2172A0AC-3DCE-4672-BCAF-28FEF91F6020}"/>
          </ac:spMkLst>
        </pc:spChg>
        <pc:spChg chg="add del">
          <ac:chgData name="Robert Encarnacion" userId="d5aed78154c62ede" providerId="LiveId" clId="{034363C7-0511-4C74-82C4-95A5CB073F94}" dt="2024-02-25T02:55:11.535" v="1765" actId="26606"/>
          <ac:spMkLst>
            <pc:docMk/>
            <pc:sldMk cId="460432358" sldId="288"/>
            <ac:spMk id="23588" creationId="{AE6F1C77-EDC9-4C5F-8C1C-62DD46BDA3C3}"/>
          </ac:spMkLst>
        </pc:spChg>
        <pc:spChg chg="add del">
          <ac:chgData name="Robert Encarnacion" userId="d5aed78154c62ede" providerId="LiveId" clId="{034363C7-0511-4C74-82C4-95A5CB073F94}" dt="2024-02-26T14:23:30.978" v="1903" actId="26606"/>
          <ac:spMkLst>
            <pc:docMk/>
            <pc:sldMk cId="460432358" sldId="288"/>
            <ac:spMk id="23593" creationId="{2172A0AC-3DCE-4672-BCAF-28FEF91F6020}"/>
          </ac:spMkLst>
        </pc:spChg>
        <pc:spChg chg="add del">
          <ac:chgData name="Robert Encarnacion" userId="d5aed78154c62ede" providerId="LiveId" clId="{034363C7-0511-4C74-82C4-95A5CB073F94}" dt="2024-02-26T14:23:30.978" v="1903" actId="26606"/>
          <ac:spMkLst>
            <pc:docMk/>
            <pc:sldMk cId="460432358" sldId="288"/>
            <ac:spMk id="23595" creationId="{AE6F1C77-EDC9-4C5F-8C1C-62DD46BDA3C3}"/>
          </ac:spMkLst>
        </pc:spChg>
        <pc:spChg chg="add del">
          <ac:chgData name="Robert Encarnacion" userId="d5aed78154c62ede" providerId="LiveId" clId="{034363C7-0511-4C74-82C4-95A5CB073F94}" dt="2024-02-26T14:25:35.067" v="1954" actId="26606"/>
          <ac:spMkLst>
            <pc:docMk/>
            <pc:sldMk cId="460432358" sldId="288"/>
            <ac:spMk id="23600" creationId="{2172A0AC-3DCE-4672-BCAF-28FEF91F6020}"/>
          </ac:spMkLst>
        </pc:spChg>
        <pc:spChg chg="add del">
          <ac:chgData name="Robert Encarnacion" userId="d5aed78154c62ede" providerId="LiveId" clId="{034363C7-0511-4C74-82C4-95A5CB073F94}" dt="2024-02-26T14:25:35.067" v="1954" actId="26606"/>
          <ac:spMkLst>
            <pc:docMk/>
            <pc:sldMk cId="460432358" sldId="288"/>
            <ac:spMk id="23602" creationId="{AE6F1C77-EDC9-4C5F-8C1C-62DD46BDA3C3}"/>
          </ac:spMkLst>
        </pc:spChg>
        <pc:spChg chg="add del">
          <ac:chgData name="Robert Encarnacion" userId="d5aed78154c62ede" providerId="LiveId" clId="{034363C7-0511-4C74-82C4-95A5CB073F94}" dt="2024-02-26T14:31:14.133" v="1993" actId="26606"/>
          <ac:spMkLst>
            <pc:docMk/>
            <pc:sldMk cId="460432358" sldId="288"/>
            <ac:spMk id="23607" creationId="{2172A0AC-3DCE-4672-BCAF-28FEF91F6020}"/>
          </ac:spMkLst>
        </pc:spChg>
        <pc:spChg chg="add del">
          <ac:chgData name="Robert Encarnacion" userId="d5aed78154c62ede" providerId="LiveId" clId="{034363C7-0511-4C74-82C4-95A5CB073F94}" dt="2024-02-26T14:31:14.133" v="1993" actId="26606"/>
          <ac:spMkLst>
            <pc:docMk/>
            <pc:sldMk cId="460432358" sldId="288"/>
            <ac:spMk id="23609" creationId="{AE6F1C77-EDC9-4C5F-8C1C-62DD46BDA3C3}"/>
          </ac:spMkLst>
        </pc:spChg>
        <pc:spChg chg="add del">
          <ac:chgData name="Robert Encarnacion" userId="d5aed78154c62ede" providerId="LiveId" clId="{034363C7-0511-4C74-82C4-95A5CB073F94}" dt="2024-02-26T14:36:25.676" v="2075" actId="26606"/>
          <ac:spMkLst>
            <pc:docMk/>
            <pc:sldMk cId="460432358" sldId="288"/>
            <ac:spMk id="23614" creationId="{2172A0AC-3DCE-4672-BCAF-28FEF91F6020}"/>
          </ac:spMkLst>
        </pc:spChg>
        <pc:spChg chg="add del">
          <ac:chgData name="Robert Encarnacion" userId="d5aed78154c62ede" providerId="LiveId" clId="{034363C7-0511-4C74-82C4-95A5CB073F94}" dt="2024-02-26T14:36:25.676" v="2075" actId="26606"/>
          <ac:spMkLst>
            <pc:docMk/>
            <pc:sldMk cId="460432358" sldId="288"/>
            <ac:spMk id="23616" creationId="{AE6F1C77-EDC9-4C5F-8C1C-62DD46BDA3C3}"/>
          </ac:spMkLst>
        </pc:spChg>
        <pc:spChg chg="add del">
          <ac:chgData name="Robert Encarnacion" userId="d5aed78154c62ede" providerId="LiveId" clId="{034363C7-0511-4C74-82C4-95A5CB073F94}" dt="2024-02-26T14:36:25.663" v="2074" actId="26606"/>
          <ac:spMkLst>
            <pc:docMk/>
            <pc:sldMk cId="460432358" sldId="288"/>
            <ac:spMk id="23621" creationId="{F4F2FC05-7D27-410F-BDA9-ADF4831368C7}"/>
          </ac:spMkLst>
        </pc:spChg>
        <pc:spChg chg="add del">
          <ac:chgData name="Robert Encarnacion" userId="d5aed78154c62ede" providerId="LiveId" clId="{034363C7-0511-4C74-82C4-95A5CB073F94}" dt="2024-02-26T14:36:25.663" v="2074" actId="26606"/>
          <ac:spMkLst>
            <pc:docMk/>
            <pc:sldMk cId="460432358" sldId="288"/>
            <ac:spMk id="23623" creationId="{9080D120-BD54-46E1-BA37-82F5E8089E90}"/>
          </ac:spMkLst>
        </pc:spChg>
        <pc:spChg chg="add del">
          <ac:chgData name="Robert Encarnacion" userId="d5aed78154c62ede" providerId="LiveId" clId="{034363C7-0511-4C74-82C4-95A5CB073F94}" dt="2024-02-26T14:36:25.663" v="2074" actId="26606"/>
          <ac:spMkLst>
            <pc:docMk/>
            <pc:sldMk cId="460432358" sldId="288"/>
            <ac:spMk id="23625" creationId="{81D83946-74FA-498A-AC80-9926F041B5C5}"/>
          </ac:spMkLst>
        </pc:spChg>
        <pc:spChg chg="add del">
          <ac:chgData name="Robert Encarnacion" userId="d5aed78154c62ede" providerId="LiveId" clId="{034363C7-0511-4C74-82C4-95A5CB073F94}" dt="2024-02-26T14:36:25.663" v="2074" actId="26606"/>
          <ac:spMkLst>
            <pc:docMk/>
            <pc:sldMk cId="460432358" sldId="288"/>
            <ac:spMk id="23627" creationId="{5060D983-8B52-443A-8183-2A1DE05618B5}"/>
          </ac:spMkLst>
        </pc:spChg>
        <pc:spChg chg="add">
          <ac:chgData name="Robert Encarnacion" userId="d5aed78154c62ede" providerId="LiveId" clId="{034363C7-0511-4C74-82C4-95A5CB073F94}" dt="2024-02-26T14:36:25.676" v="2075" actId="26606"/>
          <ac:spMkLst>
            <pc:docMk/>
            <pc:sldMk cId="460432358" sldId="288"/>
            <ac:spMk id="23629" creationId="{352BEC0E-22F8-46D0-9632-375DB541B06C}"/>
          </ac:spMkLst>
        </pc:spChg>
        <pc:spChg chg="add">
          <ac:chgData name="Robert Encarnacion" userId="d5aed78154c62ede" providerId="LiveId" clId="{034363C7-0511-4C74-82C4-95A5CB073F94}" dt="2024-02-26T14:36:25.676" v="2075" actId="26606"/>
          <ac:spMkLst>
            <pc:docMk/>
            <pc:sldMk cId="460432358" sldId="288"/>
            <ac:spMk id="23630" creationId="{3FCFB1DE-0B7E-48CC-BA90-B2AB0889F9D6}"/>
          </ac:spMkLst>
        </pc:spChg>
        <pc:picChg chg="del mod ord">
          <ac:chgData name="Robert Encarnacion" userId="d5aed78154c62ede" providerId="LiveId" clId="{034363C7-0511-4C74-82C4-95A5CB073F94}" dt="2024-02-26T14:37:11.087" v="2077" actId="478"/>
          <ac:picMkLst>
            <pc:docMk/>
            <pc:sldMk cId="460432358" sldId="288"/>
            <ac:picMk id="3" creationId="{1C294B02-247B-C450-E6C7-74CC74933799}"/>
          </ac:picMkLst>
        </pc:picChg>
        <pc:picChg chg="del">
          <ac:chgData name="Robert Encarnacion" userId="d5aed78154c62ede" providerId="LiveId" clId="{034363C7-0511-4C74-82C4-95A5CB073F94}" dt="2024-02-25T00:47:32.345" v="1301" actId="478"/>
          <ac:picMkLst>
            <pc:docMk/>
            <pc:sldMk cId="460432358" sldId="288"/>
            <ac:picMk id="6" creationId="{953B11DE-B833-7A13-8571-5FBD6F8E3D62}"/>
          </ac:picMkLst>
        </pc:picChg>
        <pc:picChg chg="add del mod">
          <ac:chgData name="Robert Encarnacion" userId="d5aed78154c62ede" providerId="LiveId" clId="{034363C7-0511-4C74-82C4-95A5CB073F94}" dt="2024-02-25T00:49:28.693" v="1315" actId="478"/>
          <ac:picMkLst>
            <pc:docMk/>
            <pc:sldMk cId="460432358" sldId="288"/>
            <ac:picMk id="7" creationId="{330573BD-7A30-5C0D-7154-C2745C957645}"/>
          </ac:picMkLst>
        </pc:picChg>
        <pc:picChg chg="add del mod">
          <ac:chgData name="Robert Encarnacion" userId="d5aed78154c62ede" providerId="LiveId" clId="{034363C7-0511-4C74-82C4-95A5CB073F94}" dt="2024-02-25T00:51:19.069" v="1325" actId="478"/>
          <ac:picMkLst>
            <pc:docMk/>
            <pc:sldMk cId="460432358" sldId="288"/>
            <ac:picMk id="9" creationId="{27456280-1F12-552F-EB3C-079E8C95023D}"/>
          </ac:picMkLst>
        </pc:picChg>
        <pc:picChg chg="add del mod">
          <ac:chgData name="Robert Encarnacion" userId="d5aed78154c62ede" providerId="LiveId" clId="{034363C7-0511-4C74-82C4-95A5CB073F94}" dt="2024-02-25T00:59:18.769" v="1347" actId="478"/>
          <ac:picMkLst>
            <pc:docMk/>
            <pc:sldMk cId="460432358" sldId="288"/>
            <ac:picMk id="11" creationId="{1171F5A7-E95C-9C12-24A9-34D7AE6A2C10}"/>
          </ac:picMkLst>
        </pc:picChg>
        <pc:picChg chg="add del mod">
          <ac:chgData name="Robert Encarnacion" userId="d5aed78154c62ede" providerId="LiveId" clId="{034363C7-0511-4C74-82C4-95A5CB073F94}" dt="2024-02-25T00:59:59.947" v="1349" actId="478"/>
          <ac:picMkLst>
            <pc:docMk/>
            <pc:sldMk cId="460432358" sldId="288"/>
            <ac:picMk id="15" creationId="{88004AD0-08C4-F472-5B67-8CB6D569917B}"/>
          </ac:picMkLst>
        </pc:picChg>
        <pc:picChg chg="add del mod">
          <ac:chgData name="Robert Encarnacion" userId="d5aed78154c62ede" providerId="LiveId" clId="{034363C7-0511-4C74-82C4-95A5CB073F94}" dt="2024-02-25T01:03:57.049" v="1368" actId="478"/>
          <ac:picMkLst>
            <pc:docMk/>
            <pc:sldMk cId="460432358" sldId="288"/>
            <ac:picMk id="17" creationId="{7DE177B5-1F75-18FD-1780-A81D4B5828EB}"/>
          </ac:picMkLst>
        </pc:picChg>
        <pc:picChg chg="add del mod">
          <ac:chgData name="Robert Encarnacion" userId="d5aed78154c62ede" providerId="LiveId" clId="{034363C7-0511-4C74-82C4-95A5CB073F94}" dt="2024-02-25T01:07:48.883" v="1390" actId="478"/>
          <ac:picMkLst>
            <pc:docMk/>
            <pc:sldMk cId="460432358" sldId="288"/>
            <ac:picMk id="20" creationId="{79CFA7D1-2AE8-64FE-154C-E766DFBB3349}"/>
          </ac:picMkLst>
        </pc:picChg>
        <pc:picChg chg="add del mod">
          <ac:chgData name="Robert Encarnacion" userId="d5aed78154c62ede" providerId="LiveId" clId="{034363C7-0511-4C74-82C4-95A5CB073F94}" dt="2024-02-25T01:23:18.242" v="1443" actId="478"/>
          <ac:picMkLst>
            <pc:docMk/>
            <pc:sldMk cId="460432358" sldId="288"/>
            <ac:picMk id="25" creationId="{E3203610-0271-B3CD-056A-3EA981A28589}"/>
          </ac:picMkLst>
        </pc:picChg>
        <pc:picChg chg="add del mod">
          <ac:chgData name="Robert Encarnacion" userId="d5aed78154c62ede" providerId="LiveId" clId="{034363C7-0511-4C74-82C4-95A5CB073F94}" dt="2024-02-25T02:18:21.551" v="1679" actId="478"/>
          <ac:picMkLst>
            <pc:docMk/>
            <pc:sldMk cId="460432358" sldId="288"/>
            <ac:picMk id="27" creationId="{58F9CB06-CC76-FB08-AD4B-2EDC2484FD6A}"/>
          </ac:picMkLst>
        </pc:picChg>
        <pc:picChg chg="add del mod">
          <ac:chgData name="Robert Encarnacion" userId="d5aed78154c62ede" providerId="LiveId" clId="{034363C7-0511-4C74-82C4-95A5CB073F94}" dt="2024-02-25T02:55:07.925" v="1763" actId="478"/>
          <ac:picMkLst>
            <pc:docMk/>
            <pc:sldMk cId="460432358" sldId="288"/>
            <ac:picMk id="30" creationId="{0D11C78D-3FA3-CF9E-777F-C542F8CA31C1}"/>
          </ac:picMkLst>
        </pc:picChg>
        <pc:picChg chg="add del mod">
          <ac:chgData name="Robert Encarnacion" userId="d5aed78154c62ede" providerId="LiveId" clId="{034363C7-0511-4C74-82C4-95A5CB073F94}" dt="2024-02-26T14:23:28.292" v="1901" actId="478"/>
          <ac:picMkLst>
            <pc:docMk/>
            <pc:sldMk cId="460432358" sldId="288"/>
            <ac:picMk id="33" creationId="{5299E0EE-D648-6170-57AB-F0C630A81029}"/>
          </ac:picMkLst>
        </pc:picChg>
        <pc:picChg chg="add del mod">
          <ac:chgData name="Robert Encarnacion" userId="d5aed78154c62ede" providerId="LiveId" clId="{034363C7-0511-4C74-82C4-95A5CB073F94}" dt="2024-02-26T14:37:10.031" v="2076" actId="478"/>
          <ac:picMkLst>
            <pc:docMk/>
            <pc:sldMk cId="460432358" sldId="288"/>
            <ac:picMk id="34" creationId="{7FE43364-2B29-77AE-5751-47A2F76541A6}"/>
          </ac:picMkLst>
        </pc:picChg>
        <pc:picChg chg="add">
          <ac:chgData name="Robert Encarnacion" userId="d5aed78154c62ede" providerId="LiveId" clId="{034363C7-0511-4C74-82C4-95A5CB073F94}" dt="2024-02-26T14:37:11.993" v="2078" actId="22"/>
          <ac:picMkLst>
            <pc:docMk/>
            <pc:sldMk cId="460432358" sldId="288"/>
            <ac:picMk id="37" creationId="{ADFA7C07-67AF-D283-8F12-580B2D9BCCA9}"/>
          </ac:picMkLst>
        </pc:picChg>
        <pc:picChg chg="add del mod">
          <ac:chgData name="Robert Encarnacion" userId="d5aed78154c62ede" providerId="LiveId" clId="{034363C7-0511-4C74-82C4-95A5CB073F94}" dt="2024-02-25T01:38:37.938" v="1539" actId="478"/>
          <ac:picMkLst>
            <pc:docMk/>
            <pc:sldMk cId="460432358" sldId="288"/>
            <ac:picMk id="23554" creationId="{4E506D61-F5DF-57EF-FE25-133E95FD1821}"/>
          </ac:picMkLst>
        </pc:picChg>
        <pc:picChg chg="add del mod">
          <ac:chgData name="Robert Encarnacion" userId="d5aed78154c62ede" providerId="LiveId" clId="{034363C7-0511-4C74-82C4-95A5CB073F94}" dt="2024-02-25T02:19:57.291" v="1684" actId="478"/>
          <ac:picMkLst>
            <pc:docMk/>
            <pc:sldMk cId="460432358" sldId="288"/>
            <ac:picMk id="23556" creationId="{7BC979F6-7756-205A-AFBF-7B4B532AD208}"/>
          </ac:picMkLst>
        </pc:picChg>
        <pc:picChg chg="add del mod">
          <ac:chgData name="Robert Encarnacion" userId="d5aed78154c62ede" providerId="LiveId" clId="{034363C7-0511-4C74-82C4-95A5CB073F94}" dt="2024-02-26T14:25:32.198" v="1952" actId="478"/>
          <ac:picMkLst>
            <pc:docMk/>
            <pc:sldMk cId="460432358" sldId="288"/>
            <ac:picMk id="23558" creationId="{60CDEB9D-C738-E482-CDD4-00EC8CADE849}"/>
          </ac:picMkLst>
        </pc:picChg>
        <pc:picChg chg="add del mod">
          <ac:chgData name="Robert Encarnacion" userId="d5aed78154c62ede" providerId="LiveId" clId="{034363C7-0511-4C74-82C4-95A5CB073F94}" dt="2024-02-26T14:31:12.209" v="1991" actId="478"/>
          <ac:picMkLst>
            <pc:docMk/>
            <pc:sldMk cId="460432358" sldId="288"/>
            <ac:picMk id="23560" creationId="{4B1D61A9-CC58-EC02-2FA5-A4C6AD935C4C}"/>
          </ac:picMkLst>
        </pc:picChg>
        <pc:picChg chg="add del mod">
          <ac:chgData name="Robert Encarnacion" userId="d5aed78154c62ede" providerId="LiveId" clId="{034363C7-0511-4C74-82C4-95A5CB073F94}" dt="2024-02-26T14:36:10.082" v="2069" actId="478"/>
          <ac:picMkLst>
            <pc:docMk/>
            <pc:sldMk cId="460432358" sldId="288"/>
            <ac:picMk id="23562" creationId="{205D8139-B8C0-9232-BB00-3A2B72B4B3F8}"/>
          </ac:picMkLst>
        </pc:picChg>
      </pc:sldChg>
      <pc:sldChg chg="addSp delSp modSp add mod">
        <pc:chgData name="Robert Encarnacion" userId="d5aed78154c62ede" providerId="LiveId" clId="{034363C7-0511-4C74-82C4-95A5CB073F94}" dt="2024-02-25T01:00:49.890" v="1356" actId="1076"/>
        <pc:sldMkLst>
          <pc:docMk/>
          <pc:sldMk cId="3960102371" sldId="289"/>
        </pc:sldMkLst>
        <pc:spChg chg="mod">
          <ac:chgData name="Robert Encarnacion" userId="d5aed78154c62ede" providerId="LiveId" clId="{034363C7-0511-4C74-82C4-95A5CB073F94}" dt="2024-02-25T00:58:30.761" v="1339" actId="20577"/>
          <ac:spMkLst>
            <pc:docMk/>
            <pc:sldMk cId="3960102371" sldId="289"/>
            <ac:spMk id="2" creationId="{16EEFEBF-30BD-53DD-901F-D546F6C68026}"/>
          </ac:spMkLst>
        </pc:spChg>
        <pc:spChg chg="mod">
          <ac:chgData name="Robert Encarnacion" userId="d5aed78154c62ede" providerId="LiveId" clId="{034363C7-0511-4C74-82C4-95A5CB073F94}" dt="2024-02-25T00:58:57.946" v="1345" actId="404"/>
          <ac:spMkLst>
            <pc:docMk/>
            <pc:sldMk cId="3960102371" sldId="289"/>
            <ac:spMk id="4" creationId="{BCCE7598-5CB1-28F1-AADC-5E291EE2F554}"/>
          </ac:spMkLst>
        </pc:spChg>
        <pc:picChg chg="del">
          <ac:chgData name="Robert Encarnacion" userId="d5aed78154c62ede" providerId="LiveId" clId="{034363C7-0511-4C74-82C4-95A5CB073F94}" dt="2024-02-25T01:00:07.513" v="1353" actId="478"/>
          <ac:picMkLst>
            <pc:docMk/>
            <pc:sldMk cId="3960102371" sldId="289"/>
            <ac:picMk id="5" creationId="{CF2B73DE-4080-0882-00E9-701F5390511D}"/>
          </ac:picMkLst>
        </pc:picChg>
        <pc:picChg chg="add mod">
          <ac:chgData name="Robert Encarnacion" userId="d5aed78154c62ede" providerId="LiveId" clId="{034363C7-0511-4C74-82C4-95A5CB073F94}" dt="2024-02-25T01:00:49.890" v="1356" actId="1076"/>
          <ac:picMkLst>
            <pc:docMk/>
            <pc:sldMk cId="3960102371" sldId="289"/>
            <ac:picMk id="6" creationId="{DFC98C79-72C5-E79E-780D-9346A459A36E}"/>
          </ac:picMkLst>
        </pc:picChg>
      </pc:sldChg>
      <pc:sldChg chg="addSp delSp modSp add mod">
        <pc:chgData name="Robert Encarnacion" userId="d5aed78154c62ede" providerId="LiveId" clId="{034363C7-0511-4C74-82C4-95A5CB073F94}" dt="2024-02-25T01:04:08.375" v="1374" actId="1076"/>
        <pc:sldMkLst>
          <pc:docMk/>
          <pc:sldMk cId="825431761" sldId="290"/>
        </pc:sldMkLst>
        <pc:spChg chg="mod">
          <ac:chgData name="Robert Encarnacion" userId="d5aed78154c62ede" providerId="LiveId" clId="{034363C7-0511-4C74-82C4-95A5CB073F94}" dt="2024-02-25T01:01:00.453" v="1365" actId="20577"/>
          <ac:spMkLst>
            <pc:docMk/>
            <pc:sldMk cId="825431761" sldId="290"/>
            <ac:spMk id="2" creationId="{16EEFEBF-30BD-53DD-901F-D546F6C68026}"/>
          </ac:spMkLst>
        </pc:spChg>
        <pc:spChg chg="mod">
          <ac:chgData name="Robert Encarnacion" userId="d5aed78154c62ede" providerId="LiveId" clId="{034363C7-0511-4C74-82C4-95A5CB073F94}" dt="2024-02-25T01:01:11.601" v="1367" actId="20577"/>
          <ac:spMkLst>
            <pc:docMk/>
            <pc:sldMk cId="825431761" sldId="290"/>
            <ac:spMk id="4" creationId="{BCCE7598-5CB1-28F1-AADC-5E291EE2F554}"/>
          </ac:spMkLst>
        </pc:spChg>
        <pc:picChg chg="add mod">
          <ac:chgData name="Robert Encarnacion" userId="d5aed78154c62ede" providerId="LiveId" clId="{034363C7-0511-4C74-82C4-95A5CB073F94}" dt="2024-02-25T01:04:08.375" v="1374" actId="1076"/>
          <ac:picMkLst>
            <pc:docMk/>
            <pc:sldMk cId="825431761" sldId="290"/>
            <ac:picMk id="5" creationId="{E481523C-0D19-8FCA-D69B-668188EC7EE2}"/>
          </ac:picMkLst>
        </pc:picChg>
        <pc:picChg chg="del">
          <ac:chgData name="Robert Encarnacion" userId="d5aed78154c62ede" providerId="LiveId" clId="{034363C7-0511-4C74-82C4-95A5CB073F94}" dt="2024-02-25T01:04:05.506" v="1372" actId="478"/>
          <ac:picMkLst>
            <pc:docMk/>
            <pc:sldMk cId="825431761" sldId="290"/>
            <ac:picMk id="6" creationId="{DFC98C79-72C5-E79E-780D-9346A459A36E}"/>
          </ac:picMkLst>
        </pc:picChg>
      </pc:sldChg>
      <pc:sldChg chg="addSp delSp modSp add mod">
        <pc:chgData name="Robert Encarnacion" userId="d5aed78154c62ede" providerId="LiveId" clId="{034363C7-0511-4C74-82C4-95A5CB073F94}" dt="2024-02-25T01:08:00.962" v="1397" actId="1076"/>
        <pc:sldMkLst>
          <pc:docMk/>
          <pc:sldMk cId="2708571826" sldId="291"/>
        </pc:sldMkLst>
        <pc:spChg chg="mod">
          <ac:chgData name="Robert Encarnacion" userId="d5aed78154c62ede" providerId="LiveId" clId="{034363C7-0511-4C74-82C4-95A5CB073F94}" dt="2024-02-25T01:06:59.859" v="1387" actId="20577"/>
          <ac:spMkLst>
            <pc:docMk/>
            <pc:sldMk cId="2708571826" sldId="291"/>
            <ac:spMk id="2" creationId="{16EEFEBF-30BD-53DD-901F-D546F6C68026}"/>
          </ac:spMkLst>
        </pc:spChg>
        <pc:spChg chg="mod">
          <ac:chgData name="Robert Encarnacion" userId="d5aed78154c62ede" providerId="LiveId" clId="{034363C7-0511-4C74-82C4-95A5CB073F94}" dt="2024-02-25T01:07:34.266" v="1389" actId="1076"/>
          <ac:spMkLst>
            <pc:docMk/>
            <pc:sldMk cId="2708571826" sldId="291"/>
            <ac:spMk id="4" creationId="{BCCE7598-5CB1-28F1-AADC-5E291EE2F554}"/>
          </ac:spMkLst>
        </pc:spChg>
        <pc:picChg chg="del mod">
          <ac:chgData name="Robert Encarnacion" userId="d5aed78154c62ede" providerId="LiveId" clId="{034363C7-0511-4C74-82C4-95A5CB073F94}" dt="2024-02-25T01:07:58.753" v="1395" actId="478"/>
          <ac:picMkLst>
            <pc:docMk/>
            <pc:sldMk cId="2708571826" sldId="291"/>
            <ac:picMk id="5" creationId="{E481523C-0D19-8FCA-D69B-668188EC7EE2}"/>
          </ac:picMkLst>
        </pc:picChg>
        <pc:picChg chg="add mod">
          <ac:chgData name="Robert Encarnacion" userId="d5aed78154c62ede" providerId="LiveId" clId="{034363C7-0511-4C74-82C4-95A5CB073F94}" dt="2024-02-25T01:08:00.962" v="1397" actId="1076"/>
          <ac:picMkLst>
            <pc:docMk/>
            <pc:sldMk cId="2708571826" sldId="291"/>
            <ac:picMk id="6" creationId="{56ABC808-6618-0B13-44A0-3D6F9FBAD163}"/>
          </ac:picMkLst>
        </pc:picChg>
      </pc:sldChg>
      <pc:sldChg chg="addSp delSp modSp add del mod">
        <pc:chgData name="Robert Encarnacion" userId="d5aed78154c62ede" providerId="LiveId" clId="{034363C7-0511-4C74-82C4-95A5CB073F94}" dt="2024-02-25T01:15:43.967" v="1418" actId="47"/>
        <pc:sldMkLst>
          <pc:docMk/>
          <pc:sldMk cId="327440009" sldId="292"/>
        </pc:sldMkLst>
        <pc:spChg chg="del">
          <ac:chgData name="Robert Encarnacion" userId="d5aed78154c62ede" providerId="LiveId" clId="{034363C7-0511-4C74-82C4-95A5CB073F94}" dt="2024-02-25T01:14:09.759" v="1399" actId="478"/>
          <ac:spMkLst>
            <pc:docMk/>
            <pc:sldMk cId="327440009" sldId="292"/>
            <ac:spMk id="4" creationId="{BCCE7598-5CB1-28F1-AADC-5E291EE2F554}"/>
          </ac:spMkLst>
        </pc:spChg>
        <pc:spChg chg="add del mod">
          <ac:chgData name="Robert Encarnacion" userId="d5aed78154c62ede" providerId="LiveId" clId="{034363C7-0511-4C74-82C4-95A5CB073F94}" dt="2024-02-25T01:14:11.955" v="1400" actId="478"/>
          <ac:spMkLst>
            <pc:docMk/>
            <pc:sldMk cId="327440009" sldId="292"/>
            <ac:spMk id="7" creationId="{3A7197E8-EEB6-B138-8A9E-589D006F8C05}"/>
          </ac:spMkLst>
        </pc:spChg>
        <pc:picChg chg="del">
          <ac:chgData name="Robert Encarnacion" userId="d5aed78154c62ede" providerId="LiveId" clId="{034363C7-0511-4C74-82C4-95A5CB073F94}" dt="2024-02-25T01:14:12.516" v="1401" actId="478"/>
          <ac:picMkLst>
            <pc:docMk/>
            <pc:sldMk cId="327440009" sldId="292"/>
            <ac:picMk id="6" creationId="{56ABC808-6618-0B13-44A0-3D6F9FBAD163}"/>
          </ac:picMkLst>
        </pc:picChg>
      </pc:sldChg>
      <pc:sldChg chg="addSp delSp modSp add mod">
        <pc:chgData name="Robert Encarnacion" userId="d5aed78154c62ede" providerId="LiveId" clId="{034363C7-0511-4C74-82C4-95A5CB073F94}" dt="2024-02-25T01:15:07.693" v="1417" actId="14100"/>
        <pc:sldMkLst>
          <pc:docMk/>
          <pc:sldMk cId="3885298811" sldId="293"/>
        </pc:sldMkLst>
        <pc:spChg chg="del mod">
          <ac:chgData name="Robert Encarnacion" userId="d5aed78154c62ede" providerId="LiveId" clId="{034363C7-0511-4C74-82C4-95A5CB073F94}" dt="2024-02-25T01:14:34.099" v="1411" actId="478"/>
          <ac:spMkLst>
            <pc:docMk/>
            <pc:sldMk cId="3885298811" sldId="293"/>
            <ac:spMk id="2" creationId="{16EEFEBF-30BD-53DD-901F-D546F6C68026}"/>
          </ac:spMkLst>
        </pc:spChg>
        <pc:spChg chg="del">
          <ac:chgData name="Robert Encarnacion" userId="d5aed78154c62ede" providerId="LiveId" clId="{034363C7-0511-4C74-82C4-95A5CB073F94}" dt="2024-02-25T01:14:20.039" v="1405" actId="478"/>
          <ac:spMkLst>
            <pc:docMk/>
            <pc:sldMk cId="3885298811" sldId="293"/>
            <ac:spMk id="4" creationId="{BCCE7598-5CB1-28F1-AADC-5E291EE2F554}"/>
          </ac:spMkLst>
        </pc:spChg>
        <pc:spChg chg="add del mod">
          <ac:chgData name="Robert Encarnacion" userId="d5aed78154c62ede" providerId="LiveId" clId="{034363C7-0511-4C74-82C4-95A5CB073F94}" dt="2024-02-25T01:14:22.387" v="1406" actId="478"/>
          <ac:spMkLst>
            <pc:docMk/>
            <pc:sldMk cId="3885298811" sldId="293"/>
            <ac:spMk id="7" creationId="{0AD03722-7405-3FC6-6613-D07ACFD8B350}"/>
          </ac:spMkLst>
        </pc:spChg>
        <pc:picChg chg="add del">
          <ac:chgData name="Robert Encarnacion" userId="d5aed78154c62ede" providerId="LiveId" clId="{034363C7-0511-4C74-82C4-95A5CB073F94}" dt="2024-02-25T01:14:18.871" v="1404" actId="478"/>
          <ac:picMkLst>
            <pc:docMk/>
            <pc:sldMk cId="3885298811" sldId="293"/>
            <ac:picMk id="3" creationId="{1C294B02-247B-C450-E6C7-74CC74933799}"/>
          </ac:picMkLst>
        </pc:picChg>
        <pc:picChg chg="del">
          <ac:chgData name="Robert Encarnacion" userId="d5aed78154c62ede" providerId="LiveId" clId="{034363C7-0511-4C74-82C4-95A5CB073F94}" dt="2024-02-25T01:14:24.964" v="1408" actId="478"/>
          <ac:picMkLst>
            <pc:docMk/>
            <pc:sldMk cId="3885298811" sldId="293"/>
            <ac:picMk id="6" creationId="{56ABC808-6618-0B13-44A0-3D6F9FBAD163}"/>
          </ac:picMkLst>
        </pc:picChg>
        <pc:picChg chg="add mod">
          <ac:chgData name="Robert Encarnacion" userId="d5aed78154c62ede" providerId="LiveId" clId="{034363C7-0511-4C74-82C4-95A5CB073F94}" dt="2024-02-25T01:15:07.693" v="1417" actId="14100"/>
          <ac:picMkLst>
            <pc:docMk/>
            <pc:sldMk cId="3885298811" sldId="293"/>
            <ac:picMk id="18434" creationId="{29849AF2-B541-A48A-96E1-8D6677478284}"/>
          </ac:picMkLst>
        </pc:picChg>
      </pc:sldChg>
      <pc:sldChg chg="addSp delSp modSp add mod">
        <pc:chgData name="Robert Encarnacion" userId="d5aed78154c62ede" providerId="LiveId" clId="{034363C7-0511-4C74-82C4-95A5CB073F94}" dt="2024-02-28T00:02:12.705" v="3509" actId="14100"/>
        <pc:sldMkLst>
          <pc:docMk/>
          <pc:sldMk cId="3639772145" sldId="294"/>
        </pc:sldMkLst>
        <pc:spChg chg="mod">
          <ac:chgData name="Robert Encarnacion" userId="d5aed78154c62ede" providerId="LiveId" clId="{034363C7-0511-4C74-82C4-95A5CB073F94}" dt="2024-02-25T01:23:10.962" v="1442" actId="20577"/>
          <ac:spMkLst>
            <pc:docMk/>
            <pc:sldMk cId="3639772145" sldId="294"/>
            <ac:spMk id="2" creationId="{16EEFEBF-30BD-53DD-901F-D546F6C68026}"/>
          </ac:spMkLst>
        </pc:spChg>
        <pc:spChg chg="mod">
          <ac:chgData name="Robert Encarnacion" userId="d5aed78154c62ede" providerId="LiveId" clId="{034363C7-0511-4C74-82C4-95A5CB073F94}" dt="2024-02-28T00:02:12.705" v="3509" actId="14100"/>
          <ac:spMkLst>
            <pc:docMk/>
            <pc:sldMk cId="3639772145" sldId="294"/>
            <ac:spMk id="4" creationId="{BCCE7598-5CB1-28F1-AADC-5E291EE2F554}"/>
          </ac:spMkLst>
        </pc:spChg>
        <pc:picChg chg="add mod">
          <ac:chgData name="Robert Encarnacion" userId="d5aed78154c62ede" providerId="LiveId" clId="{034363C7-0511-4C74-82C4-95A5CB073F94}" dt="2024-02-25T01:23:37.293" v="1453" actId="1076"/>
          <ac:picMkLst>
            <pc:docMk/>
            <pc:sldMk cId="3639772145" sldId="294"/>
            <ac:picMk id="5" creationId="{AE38327C-E677-CA92-5668-3C752B417DC6}"/>
          </ac:picMkLst>
        </pc:picChg>
        <pc:picChg chg="del">
          <ac:chgData name="Robert Encarnacion" userId="d5aed78154c62ede" providerId="LiveId" clId="{034363C7-0511-4C74-82C4-95A5CB073F94}" dt="2024-02-25T01:23:34.356" v="1451" actId="478"/>
          <ac:picMkLst>
            <pc:docMk/>
            <pc:sldMk cId="3639772145" sldId="294"/>
            <ac:picMk id="6" creationId="{56ABC808-6618-0B13-44A0-3D6F9FBAD163}"/>
          </ac:picMkLst>
        </pc:picChg>
        <pc:picChg chg="add del mod">
          <ac:chgData name="Robert Encarnacion" userId="d5aed78154c62ede" providerId="LiveId" clId="{034363C7-0511-4C74-82C4-95A5CB073F94}" dt="2024-02-25T01:33:15.102" v="1475"/>
          <ac:picMkLst>
            <pc:docMk/>
            <pc:sldMk cId="3639772145" sldId="294"/>
            <ac:picMk id="7" creationId="{8B4948AD-2D9C-454D-6329-60DD1593C323}"/>
          </ac:picMkLst>
        </pc:picChg>
      </pc:sldChg>
      <pc:sldChg chg="addSp delSp modSp add mod">
        <pc:chgData name="Robert Encarnacion" userId="d5aed78154c62ede" providerId="LiveId" clId="{034363C7-0511-4C74-82C4-95A5CB073F94}" dt="2024-02-25T01:33:57.491" v="1500" actId="14100"/>
        <pc:sldMkLst>
          <pc:docMk/>
          <pc:sldMk cId="862940333" sldId="295"/>
        </pc:sldMkLst>
        <pc:spChg chg="del">
          <ac:chgData name="Robert Encarnacion" userId="d5aed78154c62ede" providerId="LiveId" clId="{034363C7-0511-4C74-82C4-95A5CB073F94}" dt="2024-02-25T01:33:26.454" v="1483" actId="478"/>
          <ac:spMkLst>
            <pc:docMk/>
            <pc:sldMk cId="862940333" sldId="295"/>
            <ac:spMk id="2" creationId="{16EEFEBF-30BD-53DD-901F-D546F6C68026}"/>
          </ac:spMkLst>
        </pc:spChg>
        <pc:spChg chg="del mod">
          <ac:chgData name="Robert Encarnacion" userId="d5aed78154c62ede" providerId="LiveId" clId="{034363C7-0511-4C74-82C4-95A5CB073F94}" dt="2024-02-25T01:33:22.437" v="1480" actId="478"/>
          <ac:spMkLst>
            <pc:docMk/>
            <pc:sldMk cId="862940333" sldId="295"/>
            <ac:spMk id="4" creationId="{BCCE7598-5CB1-28F1-AADC-5E291EE2F554}"/>
          </ac:spMkLst>
        </pc:spChg>
        <pc:spChg chg="add del mod">
          <ac:chgData name="Robert Encarnacion" userId="d5aed78154c62ede" providerId="LiveId" clId="{034363C7-0511-4C74-82C4-95A5CB073F94}" dt="2024-02-25T01:33:23.715" v="1481" actId="478"/>
          <ac:spMkLst>
            <pc:docMk/>
            <pc:sldMk cId="862940333" sldId="295"/>
            <ac:spMk id="7" creationId="{D6313FF6-BC77-D962-B1EF-7228374762DB}"/>
          </ac:spMkLst>
        </pc:spChg>
        <pc:spChg chg="add del mod">
          <ac:chgData name="Robert Encarnacion" userId="d5aed78154c62ede" providerId="LiveId" clId="{034363C7-0511-4C74-82C4-95A5CB073F94}" dt="2024-02-25T01:33:42.996" v="1497" actId="478"/>
          <ac:spMkLst>
            <pc:docMk/>
            <pc:sldMk cId="862940333" sldId="295"/>
            <ac:spMk id="9" creationId="{F324F7E7-CF1D-DAC1-E427-6086B303D782}"/>
          </ac:spMkLst>
        </pc:spChg>
        <pc:picChg chg="add del mod">
          <ac:chgData name="Robert Encarnacion" userId="d5aed78154c62ede" providerId="LiveId" clId="{034363C7-0511-4C74-82C4-95A5CB073F94}" dt="2024-02-25T01:33:36.069" v="1491" actId="1076"/>
          <ac:picMkLst>
            <pc:docMk/>
            <pc:sldMk cId="862940333" sldId="295"/>
            <ac:picMk id="3" creationId="{1C294B02-247B-C450-E6C7-74CC74933799}"/>
          </ac:picMkLst>
        </pc:picChg>
        <pc:picChg chg="del">
          <ac:chgData name="Robert Encarnacion" userId="d5aed78154c62ede" providerId="LiveId" clId="{034363C7-0511-4C74-82C4-95A5CB073F94}" dt="2024-02-25T01:33:24.434" v="1482" actId="478"/>
          <ac:picMkLst>
            <pc:docMk/>
            <pc:sldMk cId="862940333" sldId="295"/>
            <ac:picMk id="5" creationId="{AE38327C-E677-CA92-5668-3C752B417DC6}"/>
          </ac:picMkLst>
        </pc:picChg>
        <pc:picChg chg="add del mod">
          <ac:chgData name="Robert Encarnacion" userId="d5aed78154c62ede" providerId="LiveId" clId="{034363C7-0511-4C74-82C4-95A5CB073F94}" dt="2024-02-25T01:33:36.346" v="1492"/>
          <ac:picMkLst>
            <pc:docMk/>
            <pc:sldMk cId="862940333" sldId="295"/>
            <ac:picMk id="29698" creationId="{DB0AF485-06C4-53AF-76A5-06825C828390}"/>
          </ac:picMkLst>
        </pc:picChg>
        <pc:picChg chg="add del mod">
          <ac:chgData name="Robert Encarnacion" userId="d5aed78154c62ede" providerId="LiveId" clId="{034363C7-0511-4C74-82C4-95A5CB073F94}" dt="2024-02-25T01:33:57.491" v="1500" actId="14100"/>
          <ac:picMkLst>
            <pc:docMk/>
            <pc:sldMk cId="862940333" sldId="295"/>
            <ac:picMk id="29700" creationId="{84D373A4-D6D9-666E-1F8D-98DB4D784B19}"/>
          </ac:picMkLst>
        </pc:picChg>
      </pc:sldChg>
      <pc:sldChg chg="addSp delSp modSp add del mod">
        <pc:chgData name="Robert Encarnacion" userId="d5aed78154c62ede" providerId="LiveId" clId="{034363C7-0511-4C74-82C4-95A5CB073F94}" dt="2024-02-25T01:40:25.493" v="1583" actId="2696"/>
        <pc:sldMkLst>
          <pc:docMk/>
          <pc:sldMk cId="183973145" sldId="296"/>
        </pc:sldMkLst>
        <pc:spChg chg="mod">
          <ac:chgData name="Robert Encarnacion" userId="d5aed78154c62ede" providerId="LiveId" clId="{034363C7-0511-4C74-82C4-95A5CB073F94}" dt="2024-02-25T01:38:07.317" v="1538" actId="20577"/>
          <ac:spMkLst>
            <pc:docMk/>
            <pc:sldMk cId="183973145" sldId="296"/>
            <ac:spMk id="2" creationId="{16EEFEBF-30BD-53DD-901F-D546F6C68026}"/>
          </ac:spMkLst>
        </pc:spChg>
        <pc:spChg chg="mod">
          <ac:chgData name="Robert Encarnacion" userId="d5aed78154c62ede" providerId="LiveId" clId="{034363C7-0511-4C74-82C4-95A5CB073F94}" dt="2024-02-25T01:40:15.571" v="1582" actId="20577"/>
          <ac:spMkLst>
            <pc:docMk/>
            <pc:sldMk cId="183973145" sldId="296"/>
            <ac:spMk id="4" creationId="{BCCE7598-5CB1-28F1-AADC-5E291EE2F554}"/>
          </ac:spMkLst>
        </pc:spChg>
        <pc:spChg chg="add mod">
          <ac:chgData name="Robert Encarnacion" userId="d5aed78154c62ede" providerId="LiveId" clId="{034363C7-0511-4C74-82C4-95A5CB073F94}" dt="2024-02-25T01:39:34.742" v="1565" actId="571"/>
          <ac:spMkLst>
            <pc:docMk/>
            <pc:sldMk cId="183973145" sldId="296"/>
            <ac:spMk id="7" creationId="{B798BF7D-D4D5-3F9E-B4C2-7D9FDE6C1593}"/>
          </ac:spMkLst>
        </pc:spChg>
        <pc:picChg chg="mod">
          <ac:chgData name="Robert Encarnacion" userId="d5aed78154c62ede" providerId="LiveId" clId="{034363C7-0511-4C74-82C4-95A5CB073F94}" dt="2024-02-25T01:39:40.629" v="1571" actId="1076"/>
          <ac:picMkLst>
            <pc:docMk/>
            <pc:sldMk cId="183973145" sldId="296"/>
            <ac:picMk id="3" creationId="{1C294B02-247B-C450-E6C7-74CC74933799}"/>
          </ac:picMkLst>
        </pc:picChg>
        <pc:picChg chg="del">
          <ac:chgData name="Robert Encarnacion" userId="d5aed78154c62ede" providerId="LiveId" clId="{034363C7-0511-4C74-82C4-95A5CB073F94}" dt="2024-02-25T01:38:43.922" v="1543" actId="478"/>
          <ac:picMkLst>
            <pc:docMk/>
            <pc:sldMk cId="183973145" sldId="296"/>
            <ac:picMk id="5" creationId="{AE38327C-E677-CA92-5668-3C752B417DC6}"/>
          </ac:picMkLst>
        </pc:picChg>
        <pc:picChg chg="add mod">
          <ac:chgData name="Robert Encarnacion" userId="d5aed78154c62ede" providerId="LiveId" clId="{034363C7-0511-4C74-82C4-95A5CB073F94}" dt="2024-02-25T01:40:02.767" v="1579" actId="1076"/>
          <ac:picMkLst>
            <pc:docMk/>
            <pc:sldMk cId="183973145" sldId="296"/>
            <ac:picMk id="6" creationId="{C2D1714E-C314-D257-E9E4-1F1EA02E5204}"/>
          </ac:picMkLst>
        </pc:picChg>
        <pc:picChg chg="add mod">
          <ac:chgData name="Robert Encarnacion" userId="d5aed78154c62ede" providerId="LiveId" clId="{034363C7-0511-4C74-82C4-95A5CB073F94}" dt="2024-02-25T01:39:34.742" v="1565" actId="571"/>
          <ac:picMkLst>
            <pc:docMk/>
            <pc:sldMk cId="183973145" sldId="296"/>
            <ac:picMk id="8" creationId="{76CF47ED-D54B-7A18-7FD3-23F9E042FA12}"/>
          </ac:picMkLst>
        </pc:picChg>
        <pc:picChg chg="add del mod">
          <ac:chgData name="Robert Encarnacion" userId="d5aed78154c62ede" providerId="LiveId" clId="{034363C7-0511-4C74-82C4-95A5CB073F94}" dt="2024-02-25T01:39:32.358" v="1562"/>
          <ac:picMkLst>
            <pc:docMk/>
            <pc:sldMk cId="183973145" sldId="296"/>
            <ac:picMk id="30722" creationId="{FC544698-8EE1-C67C-783D-F411BCB6ED44}"/>
          </ac:picMkLst>
        </pc:picChg>
        <pc:picChg chg="add del">
          <ac:chgData name="Robert Encarnacion" userId="d5aed78154c62ede" providerId="LiveId" clId="{034363C7-0511-4C74-82C4-95A5CB073F94}" dt="2024-02-25T01:39:35.311" v="1566"/>
          <ac:picMkLst>
            <pc:docMk/>
            <pc:sldMk cId="183973145" sldId="296"/>
            <ac:picMk id="30724" creationId="{43570CFF-26F9-A3C1-A626-5CF966E1109B}"/>
          </ac:picMkLst>
        </pc:picChg>
        <pc:picChg chg="add del mod">
          <ac:chgData name="Robert Encarnacion" userId="d5aed78154c62ede" providerId="LiveId" clId="{034363C7-0511-4C74-82C4-95A5CB073F94}" dt="2024-02-25T01:39:40.965" v="1572"/>
          <ac:picMkLst>
            <pc:docMk/>
            <pc:sldMk cId="183973145" sldId="296"/>
            <ac:picMk id="30726" creationId="{C80308F6-1973-0F2D-047E-F651976DFB10}"/>
          </ac:picMkLst>
        </pc:picChg>
        <pc:picChg chg="add mod">
          <ac:chgData name="Robert Encarnacion" userId="d5aed78154c62ede" providerId="LiveId" clId="{034363C7-0511-4C74-82C4-95A5CB073F94}" dt="2024-02-25T01:39:59.590" v="1577" actId="1076"/>
          <ac:picMkLst>
            <pc:docMk/>
            <pc:sldMk cId="183973145" sldId="296"/>
            <ac:picMk id="30728" creationId="{FD1FB508-D7C4-B01B-A479-07717561530B}"/>
          </ac:picMkLst>
        </pc:picChg>
      </pc:sldChg>
      <pc:sldChg chg="add">
        <pc:chgData name="Robert Encarnacion" userId="d5aed78154c62ede" providerId="LiveId" clId="{034363C7-0511-4C74-82C4-95A5CB073F94}" dt="2024-02-25T01:40:35.450" v="1584"/>
        <pc:sldMkLst>
          <pc:docMk/>
          <pc:sldMk cId="1567945415" sldId="296"/>
        </pc:sldMkLst>
      </pc:sldChg>
      <pc:sldChg chg="delSp modSp add mod">
        <pc:chgData name="Robert Encarnacion" userId="d5aed78154c62ede" providerId="LiveId" clId="{034363C7-0511-4C74-82C4-95A5CB073F94}" dt="2024-02-25T01:42:51.140" v="1603" actId="255"/>
        <pc:sldMkLst>
          <pc:docMk/>
          <pc:sldMk cId="3222289563" sldId="297"/>
        </pc:sldMkLst>
        <pc:spChg chg="mod">
          <ac:chgData name="Robert Encarnacion" userId="d5aed78154c62ede" providerId="LiveId" clId="{034363C7-0511-4C74-82C4-95A5CB073F94}" dt="2024-02-25T01:41:11.939" v="1591" actId="20577"/>
          <ac:spMkLst>
            <pc:docMk/>
            <pc:sldMk cId="3222289563" sldId="297"/>
            <ac:spMk id="2" creationId="{16EEFEBF-30BD-53DD-901F-D546F6C68026}"/>
          </ac:spMkLst>
        </pc:spChg>
        <pc:spChg chg="mod">
          <ac:chgData name="Robert Encarnacion" userId="d5aed78154c62ede" providerId="LiveId" clId="{034363C7-0511-4C74-82C4-95A5CB073F94}" dt="2024-02-25T01:42:51.140" v="1603" actId="255"/>
          <ac:spMkLst>
            <pc:docMk/>
            <pc:sldMk cId="3222289563" sldId="297"/>
            <ac:spMk id="4" creationId="{BCCE7598-5CB1-28F1-AADC-5E291EE2F554}"/>
          </ac:spMkLst>
        </pc:spChg>
        <pc:picChg chg="del">
          <ac:chgData name="Robert Encarnacion" userId="d5aed78154c62ede" providerId="LiveId" clId="{034363C7-0511-4C74-82C4-95A5CB073F94}" dt="2024-02-25T01:42:09.572" v="1593" actId="478"/>
          <ac:picMkLst>
            <pc:docMk/>
            <pc:sldMk cId="3222289563" sldId="297"/>
            <ac:picMk id="30728" creationId="{FD1FB508-D7C4-B01B-A479-07717561530B}"/>
          </ac:picMkLst>
        </pc:picChg>
      </pc:sldChg>
      <pc:sldChg chg="addSp delSp modSp add mod">
        <pc:chgData name="Robert Encarnacion" userId="d5aed78154c62ede" providerId="LiveId" clId="{034363C7-0511-4C74-82C4-95A5CB073F94}" dt="2024-02-25T01:43:40.708" v="1618"/>
        <pc:sldMkLst>
          <pc:docMk/>
          <pc:sldMk cId="3287208339" sldId="298"/>
        </pc:sldMkLst>
        <pc:spChg chg="del">
          <ac:chgData name="Robert Encarnacion" userId="d5aed78154c62ede" providerId="LiveId" clId="{034363C7-0511-4C74-82C4-95A5CB073F94}" dt="2024-02-25T01:43:10.694" v="1611" actId="478"/>
          <ac:spMkLst>
            <pc:docMk/>
            <pc:sldMk cId="3287208339" sldId="298"/>
            <ac:spMk id="2" creationId="{16EEFEBF-30BD-53DD-901F-D546F6C68026}"/>
          </ac:spMkLst>
        </pc:spChg>
        <pc:spChg chg="del">
          <ac:chgData name="Robert Encarnacion" userId="d5aed78154c62ede" providerId="LiveId" clId="{034363C7-0511-4C74-82C4-95A5CB073F94}" dt="2024-02-25T01:43:03.401" v="1605" actId="478"/>
          <ac:spMkLst>
            <pc:docMk/>
            <pc:sldMk cId="3287208339" sldId="298"/>
            <ac:spMk id="4" creationId="{BCCE7598-5CB1-28F1-AADC-5E291EE2F554}"/>
          </ac:spMkLst>
        </pc:spChg>
        <pc:spChg chg="add del mod">
          <ac:chgData name="Robert Encarnacion" userId="d5aed78154c62ede" providerId="LiveId" clId="{034363C7-0511-4C74-82C4-95A5CB073F94}" dt="2024-02-25T01:43:09.332" v="1610" actId="478"/>
          <ac:spMkLst>
            <pc:docMk/>
            <pc:sldMk cId="3287208339" sldId="298"/>
            <ac:spMk id="7" creationId="{CB3F5BE3-4496-39E6-B44D-DF58738AE245}"/>
          </ac:spMkLst>
        </pc:spChg>
        <pc:spChg chg="add del mod">
          <ac:chgData name="Robert Encarnacion" userId="d5aed78154c62ede" providerId="LiveId" clId="{034363C7-0511-4C74-82C4-95A5CB073F94}" dt="2024-02-25T01:43:40.708" v="1618"/>
          <ac:spMkLst>
            <pc:docMk/>
            <pc:sldMk cId="3287208339" sldId="298"/>
            <ac:spMk id="9" creationId="{C08DA571-A2AE-11C5-5A4E-2C7916A57160}"/>
          </ac:spMkLst>
        </pc:spChg>
        <pc:picChg chg="add del">
          <ac:chgData name="Robert Encarnacion" userId="d5aed78154c62ede" providerId="LiveId" clId="{034363C7-0511-4C74-82C4-95A5CB073F94}" dt="2024-02-25T01:43:07.749" v="1609" actId="478"/>
          <ac:picMkLst>
            <pc:docMk/>
            <pc:sldMk cId="3287208339" sldId="298"/>
            <ac:picMk id="3" creationId="{1C294B02-247B-C450-E6C7-74CC74933799}"/>
          </ac:picMkLst>
        </pc:picChg>
        <pc:picChg chg="del">
          <ac:chgData name="Robert Encarnacion" userId="d5aed78154c62ede" providerId="LiveId" clId="{034363C7-0511-4C74-82C4-95A5CB073F94}" dt="2024-02-25T01:43:19.893" v="1614" actId="478"/>
          <ac:picMkLst>
            <pc:docMk/>
            <pc:sldMk cId="3287208339" sldId="298"/>
            <ac:picMk id="6" creationId="{C2D1714E-C314-D257-E9E4-1F1EA02E5204}"/>
          </ac:picMkLst>
        </pc:picChg>
        <pc:picChg chg="add mod">
          <ac:chgData name="Robert Encarnacion" userId="d5aed78154c62ede" providerId="LiveId" clId="{034363C7-0511-4C74-82C4-95A5CB073F94}" dt="2024-02-25T01:43:29.723" v="1617" actId="14100"/>
          <ac:picMkLst>
            <pc:docMk/>
            <pc:sldMk cId="3287208339" sldId="298"/>
            <ac:picMk id="31746" creationId="{76FD0B8A-9E8E-4239-5017-3B1FB9007D7C}"/>
          </ac:picMkLst>
        </pc:picChg>
      </pc:sldChg>
      <pc:sldChg chg="addSp delSp modSp add mod">
        <pc:chgData name="Robert Encarnacion" userId="d5aed78154c62ede" providerId="LiveId" clId="{034363C7-0511-4C74-82C4-95A5CB073F94}" dt="2024-02-25T01:44:16.555" v="1634" actId="1076"/>
        <pc:sldMkLst>
          <pc:docMk/>
          <pc:sldMk cId="1848740768" sldId="299"/>
        </pc:sldMkLst>
        <pc:spChg chg="mod">
          <ac:chgData name="Robert Encarnacion" userId="d5aed78154c62ede" providerId="LiveId" clId="{034363C7-0511-4C74-82C4-95A5CB073F94}" dt="2024-02-25T01:44:13.311" v="1633" actId="14100"/>
          <ac:spMkLst>
            <pc:docMk/>
            <pc:sldMk cId="1848740768" sldId="299"/>
            <ac:spMk id="9" creationId="{C08DA571-A2AE-11C5-5A4E-2C7916A57160}"/>
          </ac:spMkLst>
        </pc:spChg>
        <pc:picChg chg="del">
          <ac:chgData name="Robert Encarnacion" userId="d5aed78154c62ede" providerId="LiveId" clId="{034363C7-0511-4C74-82C4-95A5CB073F94}" dt="2024-02-25T01:43:50.849" v="1620" actId="478"/>
          <ac:picMkLst>
            <pc:docMk/>
            <pc:sldMk cId="1848740768" sldId="299"/>
            <ac:picMk id="31746" creationId="{76FD0B8A-9E8E-4239-5017-3B1FB9007D7C}"/>
          </ac:picMkLst>
        </pc:picChg>
        <pc:picChg chg="add mod">
          <ac:chgData name="Robert Encarnacion" userId="d5aed78154c62ede" providerId="LiveId" clId="{034363C7-0511-4C74-82C4-95A5CB073F94}" dt="2024-02-25T01:44:16.555" v="1634" actId="1076"/>
          <ac:picMkLst>
            <pc:docMk/>
            <pc:sldMk cId="1848740768" sldId="299"/>
            <ac:picMk id="34818" creationId="{D74C0EBE-A336-6E9C-8768-3450D579C22B}"/>
          </ac:picMkLst>
        </pc:picChg>
      </pc:sldChg>
      <pc:sldChg chg="addSp delSp modSp add mod">
        <pc:chgData name="Robert Encarnacion" userId="d5aed78154c62ede" providerId="LiveId" clId="{034363C7-0511-4C74-82C4-95A5CB073F94}" dt="2024-02-25T02:22:33.985" v="1729" actId="1076"/>
        <pc:sldMkLst>
          <pc:docMk/>
          <pc:sldMk cId="1335969963" sldId="300"/>
        </pc:sldMkLst>
        <pc:spChg chg="mod">
          <ac:chgData name="Robert Encarnacion" userId="d5aed78154c62ede" providerId="LiveId" clId="{034363C7-0511-4C74-82C4-95A5CB073F94}" dt="2024-02-25T02:20:32.754" v="1697" actId="207"/>
          <ac:spMkLst>
            <pc:docMk/>
            <pc:sldMk cId="1335969963" sldId="300"/>
            <ac:spMk id="2" creationId="{16EEFEBF-30BD-53DD-901F-D546F6C68026}"/>
          </ac:spMkLst>
        </pc:spChg>
        <pc:spChg chg="mod">
          <ac:chgData name="Robert Encarnacion" userId="d5aed78154c62ede" providerId="LiveId" clId="{034363C7-0511-4C74-82C4-95A5CB073F94}" dt="2024-02-25T02:22:24.852" v="1728" actId="20577"/>
          <ac:spMkLst>
            <pc:docMk/>
            <pc:sldMk cId="1335969963" sldId="300"/>
            <ac:spMk id="4" creationId="{BCCE7598-5CB1-28F1-AADC-5E291EE2F554}"/>
          </ac:spMkLst>
        </pc:spChg>
        <pc:picChg chg="mod">
          <ac:chgData name="Robert Encarnacion" userId="d5aed78154c62ede" providerId="LiveId" clId="{034363C7-0511-4C74-82C4-95A5CB073F94}" dt="2024-02-25T02:22:33.985" v="1729" actId="1076"/>
          <ac:picMkLst>
            <pc:docMk/>
            <pc:sldMk cId="1335969963" sldId="300"/>
            <ac:picMk id="3" creationId="{1C294B02-247B-C450-E6C7-74CC74933799}"/>
          </ac:picMkLst>
        </pc:picChg>
        <pc:picChg chg="del">
          <ac:chgData name="Robert Encarnacion" userId="d5aed78154c62ede" providerId="LiveId" clId="{034363C7-0511-4C74-82C4-95A5CB073F94}" dt="2024-02-25T02:20:09.917" v="1688" actId="478"/>
          <ac:picMkLst>
            <pc:docMk/>
            <pc:sldMk cId="1335969963" sldId="300"/>
            <ac:picMk id="5" creationId="{AE38327C-E677-CA92-5668-3C752B417DC6}"/>
          </ac:picMkLst>
        </pc:picChg>
        <pc:picChg chg="add mod">
          <ac:chgData name="Robert Encarnacion" userId="d5aed78154c62ede" providerId="LiveId" clId="{034363C7-0511-4C74-82C4-95A5CB073F94}" dt="2024-02-25T02:20:11.830" v="1690" actId="1076"/>
          <ac:picMkLst>
            <pc:docMk/>
            <pc:sldMk cId="1335969963" sldId="300"/>
            <ac:picMk id="6" creationId="{4E9CA869-A483-5108-BE24-F047E8D441DC}"/>
          </ac:picMkLst>
        </pc:picChg>
      </pc:sldChg>
      <pc:sldChg chg="addSp delSp modSp add mod">
        <pc:chgData name="Robert Encarnacion" userId="d5aed78154c62ede" providerId="LiveId" clId="{034363C7-0511-4C74-82C4-95A5CB073F94}" dt="2024-02-25T02:22:13.340" v="1725" actId="403"/>
        <pc:sldMkLst>
          <pc:docMk/>
          <pc:sldMk cId="3010670462" sldId="301"/>
        </pc:sldMkLst>
        <pc:spChg chg="mod">
          <ac:chgData name="Robert Encarnacion" userId="d5aed78154c62ede" providerId="LiveId" clId="{034363C7-0511-4C74-82C4-95A5CB073F94}" dt="2024-02-25T02:21:41.963" v="1715" actId="14100"/>
          <ac:spMkLst>
            <pc:docMk/>
            <pc:sldMk cId="3010670462" sldId="301"/>
            <ac:spMk id="2" creationId="{16EEFEBF-30BD-53DD-901F-D546F6C68026}"/>
          </ac:spMkLst>
        </pc:spChg>
        <pc:spChg chg="del mod">
          <ac:chgData name="Robert Encarnacion" userId="d5aed78154c62ede" providerId="LiveId" clId="{034363C7-0511-4C74-82C4-95A5CB073F94}" dt="2024-02-25T02:20:57.084" v="1705"/>
          <ac:spMkLst>
            <pc:docMk/>
            <pc:sldMk cId="3010670462" sldId="301"/>
            <ac:spMk id="4" creationId="{BCCE7598-5CB1-28F1-AADC-5E291EE2F554}"/>
          </ac:spMkLst>
        </pc:spChg>
        <pc:graphicFrameChg chg="add mod modGraphic">
          <ac:chgData name="Robert Encarnacion" userId="d5aed78154c62ede" providerId="LiveId" clId="{034363C7-0511-4C74-82C4-95A5CB073F94}" dt="2024-02-25T02:22:13.340" v="1725" actId="403"/>
          <ac:graphicFrameMkLst>
            <pc:docMk/>
            <pc:sldMk cId="3010670462" sldId="301"/>
            <ac:graphicFrameMk id="5" creationId="{CBE22225-7417-3847-123A-E80BAE121EE6}"/>
          </ac:graphicFrameMkLst>
        </pc:graphicFrameChg>
        <pc:picChg chg="del">
          <ac:chgData name="Robert Encarnacion" userId="d5aed78154c62ede" providerId="LiveId" clId="{034363C7-0511-4C74-82C4-95A5CB073F94}" dt="2024-02-25T02:21:27.085" v="1711" actId="478"/>
          <ac:picMkLst>
            <pc:docMk/>
            <pc:sldMk cId="3010670462" sldId="301"/>
            <ac:picMk id="6" creationId="{4E9CA869-A483-5108-BE24-F047E8D441DC}"/>
          </ac:picMkLst>
        </pc:picChg>
      </pc:sldChg>
      <pc:sldChg chg="addSp delSp modSp add mod">
        <pc:chgData name="Robert Encarnacion" userId="d5aed78154c62ede" providerId="LiveId" clId="{034363C7-0511-4C74-82C4-95A5CB073F94}" dt="2024-02-25T02:51:13.160" v="1750" actId="6549"/>
        <pc:sldMkLst>
          <pc:docMk/>
          <pc:sldMk cId="1170006119" sldId="302"/>
        </pc:sldMkLst>
        <pc:spChg chg="add del mod">
          <ac:chgData name="Robert Encarnacion" userId="d5aed78154c62ede" providerId="LiveId" clId="{034363C7-0511-4C74-82C4-95A5CB073F94}" dt="2024-02-25T02:50:17.220" v="1732"/>
          <ac:spMkLst>
            <pc:docMk/>
            <pc:sldMk cId="1170006119" sldId="302"/>
            <ac:spMk id="6" creationId="{B770D0DB-EE1D-A54D-07C9-D4F0087778AF}"/>
          </ac:spMkLst>
        </pc:spChg>
        <pc:graphicFrameChg chg="del">
          <ac:chgData name="Robert Encarnacion" userId="d5aed78154c62ede" providerId="LiveId" clId="{034363C7-0511-4C74-82C4-95A5CB073F94}" dt="2024-02-25T02:50:16.756" v="1731" actId="478"/>
          <ac:graphicFrameMkLst>
            <pc:docMk/>
            <pc:sldMk cId="1170006119" sldId="302"/>
            <ac:graphicFrameMk id="5" creationId="{CBE22225-7417-3847-123A-E80BAE121EE6}"/>
          </ac:graphicFrameMkLst>
        </pc:graphicFrameChg>
        <pc:graphicFrameChg chg="add mod modGraphic">
          <ac:chgData name="Robert Encarnacion" userId="d5aed78154c62ede" providerId="LiveId" clId="{034363C7-0511-4C74-82C4-95A5CB073F94}" dt="2024-02-25T02:51:13.160" v="1750" actId="6549"/>
          <ac:graphicFrameMkLst>
            <pc:docMk/>
            <pc:sldMk cId="1170006119" sldId="302"/>
            <ac:graphicFrameMk id="7" creationId="{B91BA990-E6BE-953A-BDDB-9C6C37AB21F6}"/>
          </ac:graphicFrameMkLst>
        </pc:graphicFrameChg>
      </pc:sldChg>
      <pc:sldChg chg="addSp delSp modSp add mod">
        <pc:chgData name="Robert Encarnacion" userId="d5aed78154c62ede" providerId="LiveId" clId="{034363C7-0511-4C74-82C4-95A5CB073F94}" dt="2024-02-25T02:55:29.689" v="1772" actId="1076"/>
        <pc:sldMkLst>
          <pc:docMk/>
          <pc:sldMk cId="1720612770" sldId="303"/>
        </pc:sldMkLst>
        <pc:spChg chg="mod">
          <ac:chgData name="Robert Encarnacion" userId="d5aed78154c62ede" providerId="LiveId" clId="{034363C7-0511-4C74-82C4-95A5CB073F94}" dt="2024-02-25T02:52:24.536" v="1756" actId="20577"/>
          <ac:spMkLst>
            <pc:docMk/>
            <pc:sldMk cId="1720612770" sldId="303"/>
            <ac:spMk id="2" creationId="{16EEFEBF-30BD-53DD-901F-D546F6C68026}"/>
          </ac:spMkLst>
        </pc:spChg>
        <pc:spChg chg="mod">
          <ac:chgData name="Robert Encarnacion" userId="d5aed78154c62ede" providerId="LiveId" clId="{034363C7-0511-4C74-82C4-95A5CB073F94}" dt="2024-02-25T02:54:01.439" v="1762" actId="113"/>
          <ac:spMkLst>
            <pc:docMk/>
            <pc:sldMk cId="1720612770" sldId="303"/>
            <ac:spMk id="4" creationId="{BCCE7598-5CB1-28F1-AADC-5E291EE2F554}"/>
          </ac:spMkLst>
        </pc:spChg>
        <pc:picChg chg="add mod">
          <ac:chgData name="Robert Encarnacion" userId="d5aed78154c62ede" providerId="LiveId" clId="{034363C7-0511-4C74-82C4-95A5CB073F94}" dt="2024-02-25T02:55:29.689" v="1772" actId="1076"/>
          <ac:picMkLst>
            <pc:docMk/>
            <pc:sldMk cId="1720612770" sldId="303"/>
            <ac:picMk id="5" creationId="{67098263-BD1C-A130-F1E8-1ABDB5C004B5}"/>
          </ac:picMkLst>
        </pc:picChg>
        <pc:picChg chg="del">
          <ac:chgData name="Robert Encarnacion" userId="d5aed78154c62ede" providerId="LiveId" clId="{034363C7-0511-4C74-82C4-95A5CB073F94}" dt="2024-02-25T02:55:23.270" v="1769" actId="478"/>
          <ac:picMkLst>
            <pc:docMk/>
            <pc:sldMk cId="1720612770" sldId="303"/>
            <ac:picMk id="6" creationId="{4E9CA869-A483-5108-BE24-F047E8D441DC}"/>
          </ac:picMkLst>
        </pc:picChg>
      </pc:sldChg>
      <pc:sldChg chg="addSp delSp modSp add mod setBg">
        <pc:chgData name="Robert Encarnacion" userId="d5aed78154c62ede" providerId="LiveId" clId="{034363C7-0511-4C74-82C4-95A5CB073F94}" dt="2024-02-25T03:01:57.053" v="1811" actId="962"/>
        <pc:sldMkLst>
          <pc:docMk/>
          <pc:sldMk cId="461729501" sldId="304"/>
        </pc:sldMkLst>
        <pc:spChg chg="mod ord">
          <ac:chgData name="Robert Encarnacion" userId="d5aed78154c62ede" providerId="LiveId" clId="{034363C7-0511-4C74-82C4-95A5CB073F94}" dt="2024-02-25T03:01:57.053" v="1811" actId="962"/>
          <ac:spMkLst>
            <pc:docMk/>
            <pc:sldMk cId="461729501" sldId="304"/>
            <ac:spMk id="2" creationId="{F1E95A7F-D27C-F127-EBD0-CAC2E7048C4B}"/>
          </ac:spMkLst>
        </pc:spChg>
        <pc:spChg chg="add del">
          <ac:chgData name="Robert Encarnacion" userId="d5aed78154c62ede" providerId="LiveId" clId="{034363C7-0511-4C74-82C4-95A5CB073F94}" dt="2024-02-25T02:57:57.498" v="1787"/>
          <ac:spMkLst>
            <pc:docMk/>
            <pc:sldMk cId="461729501" sldId="304"/>
            <ac:spMk id="3" creationId="{40B5EB70-8234-C124-92FB-BC6717000D00}"/>
          </ac:spMkLst>
        </pc:spChg>
        <pc:spChg chg="add">
          <ac:chgData name="Robert Encarnacion" userId="d5aed78154c62ede" providerId="LiveId" clId="{034363C7-0511-4C74-82C4-95A5CB073F94}" dt="2024-02-25T03:01:37.327" v="1805" actId="26606"/>
          <ac:spMkLst>
            <pc:docMk/>
            <pc:sldMk cId="461729501" sldId="304"/>
            <ac:spMk id="13" creationId="{0A597D97-203B-498B-95D3-E90DC961039F}"/>
          </ac:spMkLst>
        </pc:spChg>
        <pc:spChg chg="add">
          <ac:chgData name="Robert Encarnacion" userId="d5aed78154c62ede" providerId="LiveId" clId="{034363C7-0511-4C74-82C4-95A5CB073F94}" dt="2024-02-25T03:01:37.327" v="1805" actId="26606"/>
          <ac:spMkLst>
            <pc:docMk/>
            <pc:sldMk cId="461729501" sldId="304"/>
            <ac:spMk id="15" creationId="{6A6EF10E-DF41-4BD3-8EB4-6F646531DC26}"/>
          </ac:spMkLst>
        </pc:spChg>
        <pc:picChg chg="mod">
          <ac:chgData name="Robert Encarnacion" userId="d5aed78154c62ede" providerId="LiveId" clId="{034363C7-0511-4C74-82C4-95A5CB073F94}" dt="2024-02-25T03:01:57.053" v="1810" actId="27614"/>
          <ac:picMkLst>
            <pc:docMk/>
            <pc:sldMk cId="461729501" sldId="304"/>
            <ac:picMk id="5" creationId="{7746250F-7F49-5BFC-7C0F-E9013E2CE4FA}"/>
          </ac:picMkLst>
        </pc:picChg>
        <pc:picChg chg="add del mod">
          <ac:chgData name="Robert Encarnacion" userId="d5aed78154c62ede" providerId="LiveId" clId="{034363C7-0511-4C74-82C4-95A5CB073F94}" dt="2024-02-25T03:01:31.349" v="1803" actId="478"/>
          <ac:picMkLst>
            <pc:docMk/>
            <pc:sldMk cId="461729501" sldId="304"/>
            <ac:picMk id="6" creationId="{E9C78B6D-C139-9E1F-24C1-D1EF8B36A52C}"/>
          </ac:picMkLst>
        </pc:picChg>
        <pc:picChg chg="add mod">
          <ac:chgData name="Robert Encarnacion" userId="d5aed78154c62ede" providerId="LiveId" clId="{034363C7-0511-4C74-82C4-95A5CB073F94}" dt="2024-02-25T03:01:57.050" v="1808" actId="27614"/>
          <ac:picMkLst>
            <pc:docMk/>
            <pc:sldMk cId="461729501" sldId="304"/>
            <ac:picMk id="8" creationId="{0738B116-5A3C-35DC-9EC5-4246CF2DB7A5}"/>
          </ac:picMkLst>
        </pc:picChg>
      </pc:sldChg>
      <pc:sldChg chg="addSp delSp add del setBg delDesignElem">
        <pc:chgData name="Robert Encarnacion" userId="d5aed78154c62ede" providerId="LiveId" clId="{034363C7-0511-4C74-82C4-95A5CB073F94}" dt="2024-02-25T02:57:03.998" v="1782"/>
        <pc:sldMkLst>
          <pc:docMk/>
          <pc:sldMk cId="644352232" sldId="304"/>
        </pc:sldMkLst>
        <pc:spChg chg="add del">
          <ac:chgData name="Robert Encarnacion" userId="d5aed78154c62ede" providerId="LiveId" clId="{034363C7-0511-4C74-82C4-95A5CB073F94}" dt="2024-02-25T02:57:03.998" v="1782"/>
          <ac:spMkLst>
            <pc:docMk/>
            <pc:sldMk cId="644352232" sldId="304"/>
            <ac:spMk id="1052" creationId="{2172A0AC-3DCE-4672-BCAF-28FEF91F6020}"/>
          </ac:spMkLst>
        </pc:spChg>
        <pc:spChg chg="add del">
          <ac:chgData name="Robert Encarnacion" userId="d5aed78154c62ede" providerId="LiveId" clId="{034363C7-0511-4C74-82C4-95A5CB073F94}" dt="2024-02-25T02:57:03.998" v="1782"/>
          <ac:spMkLst>
            <pc:docMk/>
            <pc:sldMk cId="644352232" sldId="304"/>
            <ac:spMk id="1053" creationId="{AE6F1C77-EDC9-4C5F-8C1C-62DD46BDA3C3}"/>
          </ac:spMkLst>
        </pc:spChg>
        <pc:picChg chg="add del">
          <ac:chgData name="Robert Encarnacion" userId="d5aed78154c62ede" providerId="LiveId" clId="{034363C7-0511-4C74-82C4-95A5CB073F94}" dt="2024-02-25T02:57:03.500" v="1781" actId="478"/>
          <ac:picMkLst>
            <pc:docMk/>
            <pc:sldMk cId="644352232" sldId="304"/>
            <ac:picMk id="1026" creationId="{726A8D2D-4A73-8291-00A1-0DA959763A6F}"/>
          </ac:picMkLst>
        </pc:picChg>
      </pc:sldChg>
      <pc:sldChg chg="addSp delSp add del setBg delDesignElem">
        <pc:chgData name="Robert Encarnacion" userId="d5aed78154c62ede" providerId="LiveId" clId="{034363C7-0511-4C74-82C4-95A5CB073F94}" dt="2024-02-25T02:56:53.217" v="1777"/>
        <pc:sldMkLst>
          <pc:docMk/>
          <pc:sldMk cId="4235957276" sldId="304"/>
        </pc:sldMkLst>
        <pc:spChg chg="add del">
          <ac:chgData name="Robert Encarnacion" userId="d5aed78154c62ede" providerId="LiveId" clId="{034363C7-0511-4C74-82C4-95A5CB073F94}" dt="2024-02-25T02:56:53.217" v="1777"/>
          <ac:spMkLst>
            <pc:docMk/>
            <pc:sldMk cId="4235957276" sldId="304"/>
            <ac:spMk id="13329" creationId="{A8CCCB6D-5162-4AAE-A5E3-3AC55410DBCE}"/>
          </ac:spMkLst>
        </pc:spChg>
        <pc:spChg chg="add del">
          <ac:chgData name="Robert Encarnacion" userId="d5aed78154c62ede" providerId="LiveId" clId="{034363C7-0511-4C74-82C4-95A5CB073F94}" dt="2024-02-25T02:56:53.217" v="1777"/>
          <ac:spMkLst>
            <pc:docMk/>
            <pc:sldMk cId="4235957276" sldId="304"/>
            <ac:spMk id="13331" creationId="{0BCD8C04-CC7B-40EF-82EB-E9821F79BB86}"/>
          </ac:spMkLst>
        </pc:spChg>
      </pc:sldChg>
      <pc:sldChg chg="delSp add del setBg delDesignElem">
        <pc:chgData name="Robert Encarnacion" userId="d5aed78154c62ede" providerId="LiveId" clId="{034363C7-0511-4C74-82C4-95A5CB073F94}" dt="2024-02-26T14:17:32.720" v="1814" actId="47"/>
        <pc:sldMkLst>
          <pc:docMk/>
          <pc:sldMk cId="1757860118" sldId="305"/>
        </pc:sldMkLst>
        <pc:spChg chg="del">
          <ac:chgData name="Robert Encarnacion" userId="d5aed78154c62ede" providerId="LiveId" clId="{034363C7-0511-4C74-82C4-95A5CB073F94}" dt="2024-02-26T14:17:28.058" v="1813"/>
          <ac:spMkLst>
            <pc:docMk/>
            <pc:sldMk cId="1757860118" sldId="305"/>
            <ac:spMk id="13329" creationId="{A8CCCB6D-5162-4AAE-A5E3-3AC55410DBCE}"/>
          </ac:spMkLst>
        </pc:spChg>
        <pc:spChg chg="del">
          <ac:chgData name="Robert Encarnacion" userId="d5aed78154c62ede" providerId="LiveId" clId="{034363C7-0511-4C74-82C4-95A5CB073F94}" dt="2024-02-26T14:17:28.058" v="1813"/>
          <ac:spMkLst>
            <pc:docMk/>
            <pc:sldMk cId="1757860118" sldId="305"/>
            <ac:spMk id="13331" creationId="{0BCD8C04-CC7B-40EF-82EB-E9821F79BB86}"/>
          </ac:spMkLst>
        </pc:spChg>
      </pc:sldChg>
      <pc:sldChg chg="addSp delSp modSp add mod setBg">
        <pc:chgData name="Robert Encarnacion" userId="d5aed78154c62ede" providerId="LiveId" clId="{034363C7-0511-4C74-82C4-95A5CB073F94}" dt="2024-02-26T14:21:37.785" v="1850" actId="207"/>
        <pc:sldMkLst>
          <pc:docMk/>
          <pc:sldMk cId="3198216686" sldId="305"/>
        </pc:sldMkLst>
        <pc:spChg chg="mod ord">
          <ac:chgData name="Robert Encarnacion" userId="d5aed78154c62ede" providerId="LiveId" clId="{034363C7-0511-4C74-82C4-95A5CB073F94}" dt="2024-02-26T14:21:37.785" v="1850" actId="207"/>
          <ac:spMkLst>
            <pc:docMk/>
            <pc:sldMk cId="3198216686" sldId="305"/>
            <ac:spMk id="2" creationId="{F1E95A7F-D27C-F127-EBD0-CAC2E7048C4B}"/>
          </ac:spMkLst>
        </pc:spChg>
        <pc:spChg chg="add del">
          <ac:chgData name="Robert Encarnacion" userId="d5aed78154c62ede" providerId="LiveId" clId="{034363C7-0511-4C74-82C4-95A5CB073F94}" dt="2024-02-26T14:21:06.850" v="1835" actId="26606"/>
          <ac:spMkLst>
            <pc:docMk/>
            <pc:sldMk cId="3198216686" sldId="305"/>
            <ac:spMk id="10" creationId="{4D4677D2-D5AC-4CF9-9EED-2B89D0A1C212}"/>
          </ac:spMkLst>
        </pc:spChg>
        <pc:spChg chg="add del">
          <ac:chgData name="Robert Encarnacion" userId="d5aed78154c62ede" providerId="LiveId" clId="{034363C7-0511-4C74-82C4-95A5CB073F94}" dt="2024-02-26T14:21:06.850" v="1835" actId="26606"/>
          <ac:spMkLst>
            <pc:docMk/>
            <pc:sldMk cId="3198216686" sldId="305"/>
            <ac:spMk id="12" creationId="{AF695F69-7001-421E-98A8-E74156934A51}"/>
          </ac:spMkLst>
        </pc:spChg>
        <pc:spChg chg="add del">
          <ac:chgData name="Robert Encarnacion" userId="d5aed78154c62ede" providerId="LiveId" clId="{034363C7-0511-4C74-82C4-95A5CB073F94}" dt="2024-02-26T14:21:09.191" v="1837" actId="26606"/>
          <ac:spMkLst>
            <pc:docMk/>
            <pc:sldMk cId="3198216686" sldId="305"/>
            <ac:spMk id="14" creationId="{C7163242-6303-46DC-BAC1-2A204F061321}"/>
          </ac:spMkLst>
        </pc:spChg>
        <pc:spChg chg="add del">
          <ac:chgData name="Robert Encarnacion" userId="d5aed78154c62ede" providerId="LiveId" clId="{034363C7-0511-4C74-82C4-95A5CB073F94}" dt="2024-02-26T14:21:09.191" v="1837" actId="26606"/>
          <ac:spMkLst>
            <pc:docMk/>
            <pc:sldMk cId="3198216686" sldId="305"/>
            <ac:spMk id="15" creationId="{AC8EEB0F-BA72-49AC-956F-331B60FDE79E}"/>
          </ac:spMkLst>
        </pc:spChg>
        <pc:spChg chg="add del">
          <ac:chgData name="Robert Encarnacion" userId="d5aed78154c62ede" providerId="LiveId" clId="{034363C7-0511-4C74-82C4-95A5CB073F94}" dt="2024-02-26T14:21:09.191" v="1837" actId="26606"/>
          <ac:spMkLst>
            <pc:docMk/>
            <pc:sldMk cId="3198216686" sldId="305"/>
            <ac:spMk id="16" creationId="{805C4C40-D70E-4C4F-B228-98A0A6132603}"/>
          </ac:spMkLst>
        </pc:spChg>
        <pc:spChg chg="add del">
          <ac:chgData name="Robert Encarnacion" userId="d5aed78154c62ede" providerId="LiveId" clId="{034363C7-0511-4C74-82C4-95A5CB073F94}" dt="2024-02-26T14:21:09.191" v="1837" actId="26606"/>
          <ac:spMkLst>
            <pc:docMk/>
            <pc:sldMk cId="3198216686" sldId="305"/>
            <ac:spMk id="17" creationId="{8CC700D5-9809-43F4-89D5-7DBBCB0DCC10}"/>
          </ac:spMkLst>
        </pc:spChg>
        <pc:spChg chg="add del">
          <ac:chgData name="Robert Encarnacion" userId="d5aed78154c62ede" providerId="LiveId" clId="{034363C7-0511-4C74-82C4-95A5CB073F94}" dt="2024-02-26T14:21:12.628" v="1839" actId="26606"/>
          <ac:spMkLst>
            <pc:docMk/>
            <pc:sldMk cId="3198216686" sldId="305"/>
            <ac:spMk id="22" creationId="{27BDFED6-6E33-4606-AFE2-886ADB1C018E}"/>
          </ac:spMkLst>
        </pc:spChg>
        <pc:spChg chg="add del">
          <ac:chgData name="Robert Encarnacion" userId="d5aed78154c62ede" providerId="LiveId" clId="{034363C7-0511-4C74-82C4-95A5CB073F94}" dt="2024-02-26T14:21:12.628" v="1839" actId="26606"/>
          <ac:spMkLst>
            <pc:docMk/>
            <pc:sldMk cId="3198216686" sldId="305"/>
            <ac:spMk id="23" creationId="{890DEF05-784E-4B61-89E4-04C4ECF4E5A0}"/>
          </ac:spMkLst>
        </pc:spChg>
        <pc:spChg chg="add">
          <ac:chgData name="Robert Encarnacion" userId="d5aed78154c62ede" providerId="LiveId" clId="{034363C7-0511-4C74-82C4-95A5CB073F94}" dt="2024-02-26T14:21:12.652" v="1840" actId="26606"/>
          <ac:spMkLst>
            <pc:docMk/>
            <pc:sldMk cId="3198216686" sldId="305"/>
            <ac:spMk id="26" creationId="{A8CCCB6D-5162-4AAE-A5E3-3AC55410DBCE}"/>
          </ac:spMkLst>
        </pc:spChg>
        <pc:spChg chg="add">
          <ac:chgData name="Robert Encarnacion" userId="d5aed78154c62ede" providerId="LiveId" clId="{034363C7-0511-4C74-82C4-95A5CB073F94}" dt="2024-02-26T14:21:12.652" v="1840" actId="26606"/>
          <ac:spMkLst>
            <pc:docMk/>
            <pc:sldMk cId="3198216686" sldId="305"/>
            <ac:spMk id="27" creationId="{0BCD8C04-CC7B-40EF-82EB-E9821F79BB86}"/>
          </ac:spMkLst>
        </pc:spChg>
        <pc:grpChg chg="add del">
          <ac:chgData name="Robert Encarnacion" userId="d5aed78154c62ede" providerId="LiveId" clId="{034363C7-0511-4C74-82C4-95A5CB073F94}" dt="2024-02-26T14:21:09.191" v="1837" actId="26606"/>
          <ac:grpSpMkLst>
            <pc:docMk/>
            <pc:sldMk cId="3198216686" sldId="305"/>
            <ac:grpSpMk id="18" creationId="{06536C0D-2219-44F1-94EC-B9A56501DB36}"/>
          </ac:grpSpMkLst>
        </pc:grpChg>
        <pc:picChg chg="add mod ord">
          <ac:chgData name="Robert Encarnacion" userId="d5aed78154c62ede" providerId="LiveId" clId="{034363C7-0511-4C74-82C4-95A5CB073F94}" dt="2024-02-26T14:21:21.511" v="1842" actId="27614"/>
          <ac:picMkLst>
            <pc:docMk/>
            <pc:sldMk cId="3198216686" sldId="305"/>
            <ac:picMk id="4" creationId="{65D2E4DA-FBE0-240F-8ADF-B11B41C6AFA0}"/>
          </ac:picMkLst>
        </pc:picChg>
        <pc:picChg chg="mod ord">
          <ac:chgData name="Robert Encarnacion" userId="d5aed78154c62ede" providerId="LiveId" clId="{034363C7-0511-4C74-82C4-95A5CB073F94}" dt="2024-02-26T14:21:25.833" v="1848" actId="1076"/>
          <ac:picMkLst>
            <pc:docMk/>
            <pc:sldMk cId="3198216686" sldId="305"/>
            <ac:picMk id="5" creationId="{7746250F-7F49-5BFC-7C0F-E9013E2CE4FA}"/>
          </ac:picMkLst>
        </pc:picChg>
        <pc:cxnChg chg="add del">
          <ac:chgData name="Robert Encarnacion" userId="d5aed78154c62ede" providerId="LiveId" clId="{034363C7-0511-4C74-82C4-95A5CB073F94}" dt="2024-02-26T14:21:12.628" v="1839" actId="26606"/>
          <ac:cxnSpMkLst>
            <pc:docMk/>
            <pc:sldMk cId="3198216686" sldId="305"/>
            <ac:cxnSpMk id="24" creationId="{C41BAEC7-F7B0-4224-8B18-8F74B7D87F0B}"/>
          </ac:cxnSpMkLst>
        </pc:cxnChg>
      </pc:sldChg>
      <pc:sldChg chg="addSp delSp modSp add mod">
        <pc:chgData name="Robert Encarnacion" userId="d5aed78154c62ede" providerId="LiveId" clId="{034363C7-0511-4C74-82C4-95A5CB073F94}" dt="2024-02-26T14:25:00.570" v="1950" actId="14100"/>
        <pc:sldMkLst>
          <pc:docMk/>
          <pc:sldMk cId="2728173590" sldId="306"/>
        </pc:sldMkLst>
        <pc:spChg chg="mod">
          <ac:chgData name="Robert Encarnacion" userId="d5aed78154c62ede" providerId="LiveId" clId="{034363C7-0511-4C74-82C4-95A5CB073F94}" dt="2024-02-26T14:23:22.811" v="1900" actId="20577"/>
          <ac:spMkLst>
            <pc:docMk/>
            <pc:sldMk cId="2728173590" sldId="306"/>
            <ac:spMk id="2" creationId="{16EEFEBF-30BD-53DD-901F-D546F6C68026}"/>
          </ac:spMkLst>
        </pc:spChg>
        <pc:spChg chg="mod">
          <ac:chgData name="Robert Encarnacion" userId="d5aed78154c62ede" providerId="LiveId" clId="{034363C7-0511-4C74-82C4-95A5CB073F94}" dt="2024-02-26T14:25:00.570" v="1950" actId="14100"/>
          <ac:spMkLst>
            <pc:docMk/>
            <pc:sldMk cId="2728173590" sldId="306"/>
            <ac:spMk id="4" creationId="{BCCE7598-5CB1-28F1-AADC-5E291EE2F554}"/>
          </ac:spMkLst>
        </pc:spChg>
        <pc:picChg chg="del">
          <ac:chgData name="Robert Encarnacion" userId="d5aed78154c62ede" providerId="LiveId" clId="{034363C7-0511-4C74-82C4-95A5CB073F94}" dt="2024-02-26T14:23:35.363" v="1905" actId="478"/>
          <ac:picMkLst>
            <pc:docMk/>
            <pc:sldMk cId="2728173590" sldId="306"/>
            <ac:picMk id="5" creationId="{67098263-BD1C-A130-F1E8-1ABDB5C004B5}"/>
          </ac:picMkLst>
        </pc:picChg>
        <pc:picChg chg="add mod">
          <ac:chgData name="Robert Encarnacion" userId="d5aed78154c62ede" providerId="LiveId" clId="{034363C7-0511-4C74-82C4-95A5CB073F94}" dt="2024-02-26T14:23:37.453" v="1907" actId="1076"/>
          <ac:picMkLst>
            <pc:docMk/>
            <pc:sldMk cId="2728173590" sldId="306"/>
            <ac:picMk id="6" creationId="{0D99BDDD-AB9C-8DB0-0436-CA541E026BCD}"/>
          </ac:picMkLst>
        </pc:picChg>
      </pc:sldChg>
      <pc:sldChg chg="addSp delSp modSp add mod">
        <pc:chgData name="Robert Encarnacion" userId="d5aed78154c62ede" providerId="LiveId" clId="{034363C7-0511-4C74-82C4-95A5CB073F94}" dt="2024-02-26T14:27:50.876" v="1976" actId="113"/>
        <pc:sldMkLst>
          <pc:docMk/>
          <pc:sldMk cId="1631106124" sldId="307"/>
        </pc:sldMkLst>
        <pc:spChg chg="mod">
          <ac:chgData name="Robert Encarnacion" userId="d5aed78154c62ede" providerId="LiveId" clId="{034363C7-0511-4C74-82C4-95A5CB073F94}" dt="2024-02-26T14:26:01.875" v="1959"/>
          <ac:spMkLst>
            <pc:docMk/>
            <pc:sldMk cId="1631106124" sldId="307"/>
            <ac:spMk id="2" creationId="{16EEFEBF-30BD-53DD-901F-D546F6C68026}"/>
          </ac:spMkLst>
        </pc:spChg>
        <pc:spChg chg="add del mod">
          <ac:chgData name="Robert Encarnacion" userId="d5aed78154c62ede" providerId="LiveId" clId="{034363C7-0511-4C74-82C4-95A5CB073F94}" dt="2024-02-26T14:27:50.876" v="1976" actId="113"/>
          <ac:spMkLst>
            <pc:docMk/>
            <pc:sldMk cId="1631106124" sldId="307"/>
            <ac:spMk id="4" creationId="{BCCE7598-5CB1-28F1-AADC-5E291EE2F554}"/>
          </ac:spMkLst>
        </pc:spChg>
        <pc:graphicFrameChg chg="add del mod modGraphic">
          <ac:chgData name="Robert Encarnacion" userId="d5aed78154c62ede" providerId="LiveId" clId="{034363C7-0511-4C74-82C4-95A5CB073F94}" dt="2024-02-26T14:26:44.841" v="1966"/>
          <ac:graphicFrameMkLst>
            <pc:docMk/>
            <pc:sldMk cId="1631106124" sldId="307"/>
            <ac:graphicFrameMk id="7" creationId="{C8E72964-7F69-292E-0BF8-02D43088409A}"/>
          </ac:graphicFrameMkLst>
        </pc:graphicFrameChg>
        <pc:picChg chg="add mod">
          <ac:chgData name="Robert Encarnacion" userId="d5aed78154c62ede" providerId="LiveId" clId="{034363C7-0511-4C74-82C4-95A5CB073F94}" dt="2024-02-26T14:25:42.677" v="1958" actId="1076"/>
          <ac:picMkLst>
            <pc:docMk/>
            <pc:sldMk cId="1631106124" sldId="307"/>
            <ac:picMk id="5" creationId="{F3D16A94-F8BE-1845-04D1-298B3667A60A}"/>
          </ac:picMkLst>
        </pc:picChg>
        <pc:picChg chg="del">
          <ac:chgData name="Robert Encarnacion" userId="d5aed78154c62ede" providerId="LiveId" clId="{034363C7-0511-4C74-82C4-95A5CB073F94}" dt="2024-02-26T14:25:39.592" v="1956" actId="478"/>
          <ac:picMkLst>
            <pc:docMk/>
            <pc:sldMk cId="1631106124" sldId="307"/>
            <ac:picMk id="6" creationId="{0D99BDDD-AB9C-8DB0-0436-CA541E026BCD}"/>
          </ac:picMkLst>
        </pc:picChg>
      </pc:sldChg>
      <pc:sldChg chg="addSp delSp modSp add mod">
        <pc:chgData name="Robert Encarnacion" userId="d5aed78154c62ede" providerId="LiveId" clId="{034363C7-0511-4C74-82C4-95A5CB073F94}" dt="2024-02-26T14:28:56.925" v="1988"/>
        <pc:sldMkLst>
          <pc:docMk/>
          <pc:sldMk cId="944163824" sldId="308"/>
        </pc:sldMkLst>
        <pc:spChg chg="mod">
          <ac:chgData name="Robert Encarnacion" userId="d5aed78154c62ede" providerId="LiveId" clId="{034363C7-0511-4C74-82C4-95A5CB073F94}" dt="2024-02-26T14:28:46.133" v="1982" actId="20577"/>
          <ac:spMkLst>
            <pc:docMk/>
            <pc:sldMk cId="944163824" sldId="308"/>
            <ac:spMk id="2" creationId="{16EEFEBF-30BD-53DD-901F-D546F6C68026}"/>
          </ac:spMkLst>
        </pc:spChg>
        <pc:spChg chg="del mod">
          <ac:chgData name="Robert Encarnacion" userId="d5aed78154c62ede" providerId="LiveId" clId="{034363C7-0511-4C74-82C4-95A5CB073F94}" dt="2024-02-26T14:28:54.116" v="1987" actId="478"/>
          <ac:spMkLst>
            <pc:docMk/>
            <pc:sldMk cId="944163824" sldId="308"/>
            <ac:spMk id="4" creationId="{BCCE7598-5CB1-28F1-AADC-5E291EE2F554}"/>
          </ac:spMkLst>
        </pc:spChg>
        <pc:picChg chg="add del">
          <ac:chgData name="Robert Encarnacion" userId="d5aed78154c62ede" providerId="LiveId" clId="{034363C7-0511-4C74-82C4-95A5CB073F94}" dt="2024-02-26T14:28:53.179" v="1986" actId="478"/>
          <ac:picMkLst>
            <pc:docMk/>
            <pc:sldMk cId="944163824" sldId="308"/>
            <ac:picMk id="3" creationId="{1C294B02-247B-C450-E6C7-74CC74933799}"/>
          </ac:picMkLst>
        </pc:picChg>
        <pc:picChg chg="del">
          <ac:chgData name="Robert Encarnacion" userId="d5aed78154c62ede" providerId="LiveId" clId="{034363C7-0511-4C74-82C4-95A5CB073F94}" dt="2024-02-26T14:28:47.947" v="1983" actId="478"/>
          <ac:picMkLst>
            <pc:docMk/>
            <pc:sldMk cId="944163824" sldId="308"/>
            <ac:picMk id="5" creationId="{F3D16A94-F8BE-1845-04D1-298B3667A60A}"/>
          </ac:picMkLst>
        </pc:picChg>
        <pc:picChg chg="add">
          <ac:chgData name="Robert Encarnacion" userId="d5aed78154c62ede" providerId="LiveId" clId="{034363C7-0511-4C74-82C4-95A5CB073F94}" dt="2024-02-26T14:28:56.925" v="1988"/>
          <ac:picMkLst>
            <pc:docMk/>
            <pc:sldMk cId="944163824" sldId="308"/>
            <ac:picMk id="43010" creationId="{E0A99DE9-4E0F-9B00-CD93-68231D7A9259}"/>
          </ac:picMkLst>
        </pc:picChg>
      </pc:sldChg>
      <pc:sldChg chg="addSp delSp modSp add mod">
        <pc:chgData name="Robert Encarnacion" userId="d5aed78154c62ede" providerId="LiveId" clId="{034363C7-0511-4C74-82C4-95A5CB073F94}" dt="2024-02-26T14:33:22.437" v="2048" actId="207"/>
        <pc:sldMkLst>
          <pc:docMk/>
          <pc:sldMk cId="2186135688" sldId="309"/>
        </pc:sldMkLst>
        <pc:spChg chg="mod">
          <ac:chgData name="Robert Encarnacion" userId="d5aed78154c62ede" providerId="LiveId" clId="{034363C7-0511-4C74-82C4-95A5CB073F94}" dt="2024-02-26T14:31:04.826" v="1990"/>
          <ac:spMkLst>
            <pc:docMk/>
            <pc:sldMk cId="2186135688" sldId="309"/>
            <ac:spMk id="2" creationId="{16EEFEBF-30BD-53DD-901F-D546F6C68026}"/>
          </ac:spMkLst>
        </pc:spChg>
        <pc:spChg chg="mod">
          <ac:chgData name="Robert Encarnacion" userId="d5aed78154c62ede" providerId="LiveId" clId="{034363C7-0511-4C74-82C4-95A5CB073F94}" dt="2024-02-26T14:33:22.437" v="2048" actId="207"/>
          <ac:spMkLst>
            <pc:docMk/>
            <pc:sldMk cId="2186135688" sldId="309"/>
            <ac:spMk id="4" creationId="{BCCE7598-5CB1-28F1-AADC-5E291EE2F554}"/>
          </ac:spMkLst>
        </pc:spChg>
        <pc:picChg chg="del">
          <ac:chgData name="Robert Encarnacion" userId="d5aed78154c62ede" providerId="LiveId" clId="{034363C7-0511-4C74-82C4-95A5CB073F94}" dt="2024-02-26T14:31:22.900" v="1995" actId="478"/>
          <ac:picMkLst>
            <pc:docMk/>
            <pc:sldMk cId="2186135688" sldId="309"/>
            <ac:picMk id="5" creationId="{F3D16A94-F8BE-1845-04D1-298B3667A60A}"/>
          </ac:picMkLst>
        </pc:picChg>
        <pc:picChg chg="add mod">
          <ac:chgData name="Robert Encarnacion" userId="d5aed78154c62ede" providerId="LiveId" clId="{034363C7-0511-4C74-82C4-95A5CB073F94}" dt="2024-02-26T14:31:25.937" v="1997" actId="1076"/>
          <ac:picMkLst>
            <pc:docMk/>
            <pc:sldMk cId="2186135688" sldId="309"/>
            <ac:picMk id="6" creationId="{ABC78999-AE9F-2AF9-664C-C85164C27BF8}"/>
          </ac:picMkLst>
        </pc:picChg>
      </pc:sldChg>
      <pc:sldChg chg="addSp delSp modSp add">
        <pc:chgData name="Robert Encarnacion" userId="d5aed78154c62ede" providerId="LiveId" clId="{034363C7-0511-4C74-82C4-95A5CB073F94}" dt="2024-02-26T14:35:45.610" v="2054" actId="14100"/>
        <pc:sldMkLst>
          <pc:docMk/>
          <pc:sldMk cId="3769813432" sldId="310"/>
        </pc:sldMkLst>
        <pc:picChg chg="del">
          <ac:chgData name="Robert Encarnacion" userId="d5aed78154c62ede" providerId="LiveId" clId="{034363C7-0511-4C74-82C4-95A5CB073F94}" dt="2024-02-26T14:35:32.574" v="2050" actId="478"/>
          <ac:picMkLst>
            <pc:docMk/>
            <pc:sldMk cId="3769813432" sldId="310"/>
            <ac:picMk id="43010" creationId="{E0A99DE9-4E0F-9B00-CD93-68231D7A9259}"/>
          </ac:picMkLst>
        </pc:picChg>
        <pc:picChg chg="add mod">
          <ac:chgData name="Robert Encarnacion" userId="d5aed78154c62ede" providerId="LiveId" clId="{034363C7-0511-4C74-82C4-95A5CB073F94}" dt="2024-02-26T14:35:45.610" v="2054" actId="14100"/>
          <ac:picMkLst>
            <pc:docMk/>
            <pc:sldMk cId="3769813432" sldId="310"/>
            <ac:picMk id="45058" creationId="{F6F42797-AC5E-422D-9FAE-1C25028327B9}"/>
          </ac:picMkLst>
        </pc:picChg>
      </pc:sldChg>
      <pc:sldChg chg="addSp delSp modSp add mod">
        <pc:chgData name="Robert Encarnacion" userId="d5aed78154c62ede" providerId="LiveId" clId="{034363C7-0511-4C74-82C4-95A5CB073F94}" dt="2024-02-26T14:49:00.513" v="2154" actId="207"/>
        <pc:sldMkLst>
          <pc:docMk/>
          <pc:sldMk cId="2294224824" sldId="311"/>
        </pc:sldMkLst>
        <pc:spChg chg="mod">
          <ac:chgData name="Robert Encarnacion" userId="d5aed78154c62ede" providerId="LiveId" clId="{034363C7-0511-4C74-82C4-95A5CB073F94}" dt="2024-02-26T14:36:00.492" v="2068" actId="20577"/>
          <ac:spMkLst>
            <pc:docMk/>
            <pc:sldMk cId="2294224824" sldId="311"/>
            <ac:spMk id="2" creationId="{16EEFEBF-30BD-53DD-901F-D546F6C68026}"/>
          </ac:spMkLst>
        </pc:spChg>
        <pc:spChg chg="mod">
          <ac:chgData name="Robert Encarnacion" userId="d5aed78154c62ede" providerId="LiveId" clId="{034363C7-0511-4C74-82C4-95A5CB073F94}" dt="2024-02-26T14:49:00.513" v="2154" actId="207"/>
          <ac:spMkLst>
            <pc:docMk/>
            <pc:sldMk cId="2294224824" sldId="311"/>
            <ac:spMk id="4" creationId="{BCCE7598-5CB1-28F1-AADC-5E291EE2F554}"/>
          </ac:spMkLst>
        </pc:spChg>
        <pc:picChg chg="add mod">
          <ac:chgData name="Robert Encarnacion" userId="d5aed78154c62ede" providerId="LiveId" clId="{034363C7-0511-4C74-82C4-95A5CB073F94}" dt="2024-02-26T14:46:35.429" v="2132" actId="1076"/>
          <ac:picMkLst>
            <pc:docMk/>
            <pc:sldMk cId="2294224824" sldId="311"/>
            <ac:picMk id="5" creationId="{E0538E86-0879-F204-7553-AB8DB9F05C79}"/>
          </ac:picMkLst>
        </pc:picChg>
        <pc:picChg chg="del">
          <ac:chgData name="Robert Encarnacion" userId="d5aed78154c62ede" providerId="LiveId" clId="{034363C7-0511-4C74-82C4-95A5CB073F94}" dt="2024-02-26T14:46:31.651" v="2130" actId="478"/>
          <ac:picMkLst>
            <pc:docMk/>
            <pc:sldMk cId="2294224824" sldId="311"/>
            <ac:picMk id="6" creationId="{ABC78999-AE9F-2AF9-664C-C85164C27BF8}"/>
          </ac:picMkLst>
        </pc:picChg>
      </pc:sldChg>
      <pc:sldChg chg="addSp delSp modSp add del mod setBg">
        <pc:chgData name="Robert Encarnacion" userId="d5aed78154c62ede" providerId="LiveId" clId="{034363C7-0511-4C74-82C4-95A5CB073F94}" dt="2024-02-28T00:00:22.791" v="3505" actId="47"/>
        <pc:sldMkLst>
          <pc:docMk/>
          <pc:sldMk cId="210670661" sldId="312"/>
        </pc:sldMkLst>
        <pc:spChg chg="mod">
          <ac:chgData name="Robert Encarnacion" userId="d5aed78154c62ede" providerId="LiveId" clId="{034363C7-0511-4C74-82C4-95A5CB073F94}" dt="2024-02-27T02:22:19.821" v="2757" actId="26606"/>
          <ac:spMkLst>
            <pc:docMk/>
            <pc:sldMk cId="210670661" sldId="312"/>
            <ac:spMk id="2" creationId="{16EEFEBF-30BD-53DD-901F-D546F6C68026}"/>
          </ac:spMkLst>
        </pc:spChg>
        <pc:spChg chg="mod ord">
          <ac:chgData name="Robert Encarnacion" userId="d5aed78154c62ede" providerId="LiveId" clId="{034363C7-0511-4C74-82C4-95A5CB073F94}" dt="2024-02-27T02:22:19.821" v="2757" actId="26606"/>
          <ac:spMkLst>
            <pc:docMk/>
            <pc:sldMk cId="210670661" sldId="312"/>
            <ac:spMk id="4" creationId="{BCCE7598-5CB1-28F1-AADC-5E291EE2F554}"/>
          </ac:spMkLst>
        </pc:spChg>
        <pc:spChg chg="add del">
          <ac:chgData name="Robert Encarnacion" userId="d5aed78154c62ede" providerId="LiveId" clId="{034363C7-0511-4C74-82C4-95A5CB073F94}" dt="2024-02-26T14:51:10.134" v="2163" actId="26606"/>
          <ac:spMkLst>
            <pc:docMk/>
            <pc:sldMk cId="210670661" sldId="312"/>
            <ac:spMk id="15" creationId="{D2B783EE-0239-4717-BBEA-8C9EAC61C824}"/>
          </ac:spMkLst>
        </pc:spChg>
        <pc:spChg chg="add del">
          <ac:chgData name="Robert Encarnacion" userId="d5aed78154c62ede" providerId="LiveId" clId="{034363C7-0511-4C74-82C4-95A5CB073F94}" dt="2024-02-26T14:40:18.622" v="2105" actId="26606"/>
          <ac:spMkLst>
            <pc:docMk/>
            <pc:sldMk cId="210670661" sldId="312"/>
            <ac:spMk id="16" creationId="{352BEC0E-22F8-46D0-9632-375DB541B06C}"/>
          </ac:spMkLst>
        </pc:spChg>
        <pc:spChg chg="add del">
          <ac:chgData name="Robert Encarnacion" userId="d5aed78154c62ede" providerId="LiveId" clId="{034363C7-0511-4C74-82C4-95A5CB073F94}" dt="2024-02-26T14:51:10.134" v="2163" actId="26606"/>
          <ac:spMkLst>
            <pc:docMk/>
            <pc:sldMk cId="210670661" sldId="312"/>
            <ac:spMk id="17" creationId="{A7B99495-F43F-4D80-A44F-2CB4764EB90B}"/>
          </ac:spMkLst>
        </pc:spChg>
        <pc:spChg chg="add del">
          <ac:chgData name="Robert Encarnacion" userId="d5aed78154c62ede" providerId="LiveId" clId="{034363C7-0511-4C74-82C4-95A5CB073F94}" dt="2024-02-26T14:40:18.622" v="2105" actId="26606"/>
          <ac:spMkLst>
            <pc:docMk/>
            <pc:sldMk cId="210670661" sldId="312"/>
            <ac:spMk id="18" creationId="{3FCFB1DE-0B7E-48CC-BA90-B2AB0889F9D6}"/>
          </ac:spMkLst>
        </pc:spChg>
        <pc:spChg chg="add del">
          <ac:chgData name="Robert Encarnacion" userId="d5aed78154c62ede" providerId="LiveId" clId="{034363C7-0511-4C74-82C4-95A5CB073F94}" dt="2024-02-26T14:51:10.134" v="2163" actId="26606"/>
          <ac:spMkLst>
            <pc:docMk/>
            <pc:sldMk cId="210670661" sldId="312"/>
            <ac:spMk id="19" creationId="{70BEB1E7-2F88-40BC-B73D-42E5B6F80BFC}"/>
          </ac:spMkLst>
        </pc:spChg>
        <pc:spChg chg="add del">
          <ac:chgData name="Robert Encarnacion" userId="d5aed78154c62ede" providerId="LiveId" clId="{034363C7-0511-4C74-82C4-95A5CB073F94}" dt="2024-02-26T14:40:19.425" v="2107" actId="26606"/>
          <ac:spMkLst>
            <pc:docMk/>
            <pc:sldMk cId="210670661" sldId="312"/>
            <ac:spMk id="20" creationId="{3A8AEACA-9535-4BE8-A91B-8BE82BA54751}"/>
          </ac:spMkLst>
        </pc:spChg>
        <pc:spChg chg="add del">
          <ac:chgData name="Robert Encarnacion" userId="d5aed78154c62ede" providerId="LiveId" clId="{034363C7-0511-4C74-82C4-95A5CB073F94}" dt="2024-02-26T14:40:19.425" v="2107" actId="26606"/>
          <ac:spMkLst>
            <pc:docMk/>
            <pc:sldMk cId="210670661" sldId="312"/>
            <ac:spMk id="21" creationId="{49B9E8A9-352D-4DCB-9485-C777000D4979}"/>
          </ac:spMkLst>
        </pc:spChg>
        <pc:spChg chg="add del">
          <ac:chgData name="Robert Encarnacion" userId="d5aed78154c62ede" providerId="LiveId" clId="{034363C7-0511-4C74-82C4-95A5CB073F94}" dt="2024-02-26T14:40:19.425" v="2107" actId="26606"/>
          <ac:spMkLst>
            <pc:docMk/>
            <pc:sldMk cId="210670661" sldId="312"/>
            <ac:spMk id="22" creationId="{C2A9B0E5-C2C1-4B85-99A9-117A659D5FE0}"/>
          </ac:spMkLst>
        </pc:spChg>
        <pc:spChg chg="add del">
          <ac:chgData name="Robert Encarnacion" userId="d5aed78154c62ede" providerId="LiveId" clId="{034363C7-0511-4C74-82C4-95A5CB073F94}" dt="2024-02-26T14:40:20.953" v="2109" actId="26606"/>
          <ac:spMkLst>
            <pc:docMk/>
            <pc:sldMk cId="210670661" sldId="312"/>
            <ac:spMk id="24" creationId="{D2B783EE-0239-4717-BBEA-8C9EAC61C824}"/>
          </ac:spMkLst>
        </pc:spChg>
        <pc:spChg chg="add del">
          <ac:chgData name="Robert Encarnacion" userId="d5aed78154c62ede" providerId="LiveId" clId="{034363C7-0511-4C74-82C4-95A5CB073F94}" dt="2024-02-26T14:40:20.953" v="2109" actId="26606"/>
          <ac:spMkLst>
            <pc:docMk/>
            <pc:sldMk cId="210670661" sldId="312"/>
            <ac:spMk id="25" creationId="{A7B99495-F43F-4D80-A44F-2CB4764EB90B}"/>
          </ac:spMkLst>
        </pc:spChg>
        <pc:spChg chg="add del">
          <ac:chgData name="Robert Encarnacion" userId="d5aed78154c62ede" providerId="LiveId" clId="{034363C7-0511-4C74-82C4-95A5CB073F94}" dt="2024-02-26T14:40:20.953" v="2109" actId="26606"/>
          <ac:spMkLst>
            <pc:docMk/>
            <pc:sldMk cId="210670661" sldId="312"/>
            <ac:spMk id="26" creationId="{70BEB1E7-2F88-40BC-B73D-42E5B6F80BFC}"/>
          </ac:spMkLst>
        </pc:spChg>
        <pc:spChg chg="add del">
          <ac:chgData name="Robert Encarnacion" userId="d5aed78154c62ede" providerId="LiveId" clId="{034363C7-0511-4C74-82C4-95A5CB073F94}" dt="2024-02-26T14:40:22.225" v="2111" actId="26606"/>
          <ac:spMkLst>
            <pc:docMk/>
            <pc:sldMk cId="210670661" sldId="312"/>
            <ac:spMk id="28" creationId="{08BC803E-13F3-4DAB-B17C-BEB0076164B7}"/>
          </ac:spMkLst>
        </pc:spChg>
        <pc:spChg chg="add del">
          <ac:chgData name="Robert Encarnacion" userId="d5aed78154c62ede" providerId="LiveId" clId="{034363C7-0511-4C74-82C4-95A5CB073F94}" dt="2024-02-26T14:40:22.225" v="2111" actId="26606"/>
          <ac:spMkLst>
            <pc:docMk/>
            <pc:sldMk cId="210670661" sldId="312"/>
            <ac:spMk id="29" creationId="{B8DDE571-E57F-4AB5-83C7-30EB5DDCCAC7}"/>
          </ac:spMkLst>
        </pc:spChg>
        <pc:spChg chg="add del">
          <ac:chgData name="Robert Encarnacion" userId="d5aed78154c62ede" providerId="LiveId" clId="{034363C7-0511-4C74-82C4-95A5CB073F94}" dt="2024-02-26T14:40:23.569" v="2113" actId="26606"/>
          <ac:spMkLst>
            <pc:docMk/>
            <pc:sldMk cId="210670661" sldId="312"/>
            <ac:spMk id="31" creationId="{50DF6B93-F3AC-40E0-8651-89582E5E8702}"/>
          </ac:spMkLst>
        </pc:spChg>
        <pc:spChg chg="add del">
          <ac:chgData name="Robert Encarnacion" userId="d5aed78154c62ede" providerId="LiveId" clId="{034363C7-0511-4C74-82C4-95A5CB073F94}" dt="2024-02-26T14:40:23.569" v="2113" actId="26606"/>
          <ac:spMkLst>
            <pc:docMk/>
            <pc:sldMk cId="210670661" sldId="312"/>
            <ac:spMk id="32" creationId="{E8027539-FDC1-4BD7-ABD3-2C96884650DB}"/>
          </ac:spMkLst>
        </pc:spChg>
        <pc:spChg chg="add del">
          <ac:chgData name="Robert Encarnacion" userId="d5aed78154c62ede" providerId="LiveId" clId="{034363C7-0511-4C74-82C4-95A5CB073F94}" dt="2024-02-26T14:40:23.569" v="2113" actId="26606"/>
          <ac:spMkLst>
            <pc:docMk/>
            <pc:sldMk cId="210670661" sldId="312"/>
            <ac:spMk id="33" creationId="{8746EFA5-E6C7-4867-8011-E729148E8DFC}"/>
          </ac:spMkLst>
        </pc:spChg>
        <pc:spChg chg="add del">
          <ac:chgData name="Robert Encarnacion" userId="d5aed78154c62ede" providerId="LiveId" clId="{034363C7-0511-4C74-82C4-95A5CB073F94}" dt="2024-02-26T14:40:24.307" v="2115" actId="26606"/>
          <ac:spMkLst>
            <pc:docMk/>
            <pc:sldMk cId="210670661" sldId="312"/>
            <ac:spMk id="35" creationId="{84DF55BE-B4AB-4BA1-BDE1-E9F7FB3F110A}"/>
          </ac:spMkLst>
        </pc:spChg>
        <pc:spChg chg="add del">
          <ac:chgData name="Robert Encarnacion" userId="d5aed78154c62ede" providerId="LiveId" clId="{034363C7-0511-4C74-82C4-95A5CB073F94}" dt="2024-02-26T14:42:07.505" v="2119" actId="26606"/>
          <ac:spMkLst>
            <pc:docMk/>
            <pc:sldMk cId="210670661" sldId="312"/>
            <ac:spMk id="40" creationId="{352BEC0E-22F8-46D0-9632-375DB541B06C}"/>
          </ac:spMkLst>
        </pc:spChg>
        <pc:spChg chg="add del">
          <ac:chgData name="Robert Encarnacion" userId="d5aed78154c62ede" providerId="LiveId" clId="{034363C7-0511-4C74-82C4-95A5CB073F94}" dt="2024-02-26T14:42:07.505" v="2119" actId="26606"/>
          <ac:spMkLst>
            <pc:docMk/>
            <pc:sldMk cId="210670661" sldId="312"/>
            <ac:spMk id="41" creationId="{3FCFB1DE-0B7E-48CC-BA90-B2AB0889F9D6}"/>
          </ac:spMkLst>
        </pc:spChg>
        <pc:spChg chg="add del">
          <ac:chgData name="Robert Encarnacion" userId="d5aed78154c62ede" providerId="LiveId" clId="{034363C7-0511-4C74-82C4-95A5CB073F94}" dt="2024-02-26T14:59:10.848" v="2270" actId="26606"/>
          <ac:spMkLst>
            <pc:docMk/>
            <pc:sldMk cId="210670661" sldId="312"/>
            <ac:spMk id="49159" creationId="{2172A0AC-3DCE-4672-BCAF-28FEF91F6020}"/>
          </ac:spMkLst>
        </pc:spChg>
        <pc:spChg chg="add del">
          <ac:chgData name="Robert Encarnacion" userId="d5aed78154c62ede" providerId="LiveId" clId="{034363C7-0511-4C74-82C4-95A5CB073F94}" dt="2024-02-26T14:59:10.848" v="2270" actId="26606"/>
          <ac:spMkLst>
            <pc:docMk/>
            <pc:sldMk cId="210670661" sldId="312"/>
            <ac:spMk id="49161" creationId="{AE6F1C77-EDC9-4C5F-8C1C-62DD46BDA3C3}"/>
          </ac:spMkLst>
        </pc:spChg>
        <pc:spChg chg="add del">
          <ac:chgData name="Robert Encarnacion" userId="d5aed78154c62ede" providerId="LiveId" clId="{034363C7-0511-4C74-82C4-95A5CB073F94}" dt="2024-02-26T15:06:46.259" v="2371" actId="26606"/>
          <ac:spMkLst>
            <pc:docMk/>
            <pc:sldMk cId="210670661" sldId="312"/>
            <ac:spMk id="49166" creationId="{2172A0AC-3DCE-4672-BCAF-28FEF91F6020}"/>
          </ac:spMkLst>
        </pc:spChg>
        <pc:spChg chg="add del">
          <ac:chgData name="Robert Encarnacion" userId="d5aed78154c62ede" providerId="LiveId" clId="{034363C7-0511-4C74-82C4-95A5CB073F94}" dt="2024-02-26T15:06:46.259" v="2371" actId="26606"/>
          <ac:spMkLst>
            <pc:docMk/>
            <pc:sldMk cId="210670661" sldId="312"/>
            <ac:spMk id="49168" creationId="{AE6F1C77-EDC9-4C5F-8C1C-62DD46BDA3C3}"/>
          </ac:spMkLst>
        </pc:spChg>
        <pc:spChg chg="add del">
          <ac:chgData name="Robert Encarnacion" userId="d5aed78154c62ede" providerId="LiveId" clId="{034363C7-0511-4C74-82C4-95A5CB073F94}" dt="2024-02-26T15:09:56.873" v="2393" actId="26606"/>
          <ac:spMkLst>
            <pc:docMk/>
            <pc:sldMk cId="210670661" sldId="312"/>
            <ac:spMk id="49173" creationId="{2172A0AC-3DCE-4672-BCAF-28FEF91F6020}"/>
          </ac:spMkLst>
        </pc:spChg>
        <pc:spChg chg="add del">
          <ac:chgData name="Robert Encarnacion" userId="d5aed78154c62ede" providerId="LiveId" clId="{034363C7-0511-4C74-82C4-95A5CB073F94}" dt="2024-02-26T15:09:56.873" v="2393" actId="26606"/>
          <ac:spMkLst>
            <pc:docMk/>
            <pc:sldMk cId="210670661" sldId="312"/>
            <ac:spMk id="49175" creationId="{AE6F1C77-EDC9-4C5F-8C1C-62DD46BDA3C3}"/>
          </ac:spMkLst>
        </pc:spChg>
        <pc:spChg chg="add del">
          <ac:chgData name="Robert Encarnacion" userId="d5aed78154c62ede" providerId="LiveId" clId="{034363C7-0511-4C74-82C4-95A5CB073F94}" dt="2024-02-26T15:14:32.569" v="2485" actId="26606"/>
          <ac:spMkLst>
            <pc:docMk/>
            <pc:sldMk cId="210670661" sldId="312"/>
            <ac:spMk id="49180" creationId="{2172A0AC-3DCE-4672-BCAF-28FEF91F6020}"/>
          </ac:spMkLst>
        </pc:spChg>
        <pc:spChg chg="add del">
          <ac:chgData name="Robert Encarnacion" userId="d5aed78154c62ede" providerId="LiveId" clId="{034363C7-0511-4C74-82C4-95A5CB073F94}" dt="2024-02-26T15:14:32.569" v="2485" actId="26606"/>
          <ac:spMkLst>
            <pc:docMk/>
            <pc:sldMk cId="210670661" sldId="312"/>
            <ac:spMk id="49182" creationId="{AE6F1C77-EDC9-4C5F-8C1C-62DD46BDA3C3}"/>
          </ac:spMkLst>
        </pc:spChg>
        <pc:spChg chg="add del">
          <ac:chgData name="Robert Encarnacion" userId="d5aed78154c62ede" providerId="LiveId" clId="{034363C7-0511-4C74-82C4-95A5CB073F94}" dt="2024-02-26T15:17:36.678" v="2539" actId="26606"/>
          <ac:spMkLst>
            <pc:docMk/>
            <pc:sldMk cId="210670661" sldId="312"/>
            <ac:spMk id="49187" creationId="{D2B783EE-0239-4717-BBEA-8C9EAC61C824}"/>
          </ac:spMkLst>
        </pc:spChg>
        <pc:spChg chg="add del">
          <ac:chgData name="Robert Encarnacion" userId="d5aed78154c62ede" providerId="LiveId" clId="{034363C7-0511-4C74-82C4-95A5CB073F94}" dt="2024-02-26T15:17:36.678" v="2539" actId="26606"/>
          <ac:spMkLst>
            <pc:docMk/>
            <pc:sldMk cId="210670661" sldId="312"/>
            <ac:spMk id="49189" creationId="{A7B99495-F43F-4D80-A44F-2CB4764EB90B}"/>
          </ac:spMkLst>
        </pc:spChg>
        <pc:spChg chg="add del">
          <ac:chgData name="Robert Encarnacion" userId="d5aed78154c62ede" providerId="LiveId" clId="{034363C7-0511-4C74-82C4-95A5CB073F94}" dt="2024-02-26T15:17:36.678" v="2539" actId="26606"/>
          <ac:spMkLst>
            <pc:docMk/>
            <pc:sldMk cId="210670661" sldId="312"/>
            <ac:spMk id="49191" creationId="{70BEB1E7-2F88-40BC-B73D-42E5B6F80BFC}"/>
          </ac:spMkLst>
        </pc:spChg>
        <pc:spChg chg="add del">
          <ac:chgData name="Robert Encarnacion" userId="d5aed78154c62ede" providerId="LiveId" clId="{034363C7-0511-4C74-82C4-95A5CB073F94}" dt="2024-02-26T23:45:51.117" v="2677" actId="26606"/>
          <ac:spMkLst>
            <pc:docMk/>
            <pc:sldMk cId="210670661" sldId="312"/>
            <ac:spMk id="49196" creationId="{F13C74B1-5B17-4795-BED0-7140497B445A}"/>
          </ac:spMkLst>
        </pc:spChg>
        <pc:spChg chg="add del">
          <ac:chgData name="Robert Encarnacion" userId="d5aed78154c62ede" providerId="LiveId" clId="{034363C7-0511-4C74-82C4-95A5CB073F94}" dt="2024-02-26T23:45:51.117" v="2677" actId="26606"/>
          <ac:spMkLst>
            <pc:docMk/>
            <pc:sldMk cId="210670661" sldId="312"/>
            <ac:spMk id="49198" creationId="{D4974D33-8DC5-464E-8C6D-BE58F0669C17}"/>
          </ac:spMkLst>
        </pc:spChg>
        <pc:spChg chg="add del">
          <ac:chgData name="Robert Encarnacion" userId="d5aed78154c62ede" providerId="LiveId" clId="{034363C7-0511-4C74-82C4-95A5CB073F94}" dt="2024-02-27T02:21:09.490" v="2719" actId="26606"/>
          <ac:spMkLst>
            <pc:docMk/>
            <pc:sldMk cId="210670661" sldId="312"/>
            <ac:spMk id="49203" creationId="{F13C74B1-5B17-4795-BED0-7140497B445A}"/>
          </ac:spMkLst>
        </pc:spChg>
        <pc:spChg chg="add del">
          <ac:chgData name="Robert Encarnacion" userId="d5aed78154c62ede" providerId="LiveId" clId="{034363C7-0511-4C74-82C4-95A5CB073F94}" dt="2024-02-27T02:21:09.490" v="2719" actId="26606"/>
          <ac:spMkLst>
            <pc:docMk/>
            <pc:sldMk cId="210670661" sldId="312"/>
            <ac:spMk id="49205" creationId="{D4974D33-8DC5-464E-8C6D-BE58F0669C17}"/>
          </ac:spMkLst>
        </pc:spChg>
        <pc:spChg chg="add del">
          <ac:chgData name="Robert Encarnacion" userId="d5aed78154c62ede" providerId="LiveId" clId="{034363C7-0511-4C74-82C4-95A5CB073F94}" dt="2024-02-27T02:22:19.821" v="2757" actId="26606"/>
          <ac:spMkLst>
            <pc:docMk/>
            <pc:sldMk cId="210670661" sldId="312"/>
            <ac:spMk id="49210" creationId="{F13C74B1-5B17-4795-BED0-7140497B445A}"/>
          </ac:spMkLst>
        </pc:spChg>
        <pc:spChg chg="add del">
          <ac:chgData name="Robert Encarnacion" userId="d5aed78154c62ede" providerId="LiveId" clId="{034363C7-0511-4C74-82C4-95A5CB073F94}" dt="2024-02-27T02:22:19.821" v="2757" actId="26606"/>
          <ac:spMkLst>
            <pc:docMk/>
            <pc:sldMk cId="210670661" sldId="312"/>
            <ac:spMk id="49212" creationId="{D4974D33-8DC5-464E-8C6D-BE58F0669C17}"/>
          </ac:spMkLst>
        </pc:spChg>
        <pc:spChg chg="add del">
          <ac:chgData name="Robert Encarnacion" userId="d5aed78154c62ede" providerId="LiveId" clId="{034363C7-0511-4C74-82C4-95A5CB073F94}" dt="2024-02-27T02:25:55.148" v="2847" actId="26606"/>
          <ac:spMkLst>
            <pc:docMk/>
            <pc:sldMk cId="210670661" sldId="312"/>
            <ac:spMk id="49217" creationId="{D009D6D5-DAC2-4A8B-A17A-E206B9012D09}"/>
          </ac:spMkLst>
        </pc:spChg>
        <pc:spChg chg="add del">
          <ac:chgData name="Robert Encarnacion" userId="d5aed78154c62ede" providerId="LiveId" clId="{034363C7-0511-4C74-82C4-95A5CB073F94}" dt="2024-02-27T02:30:33.837" v="2909" actId="26606"/>
          <ac:spMkLst>
            <pc:docMk/>
            <pc:sldMk cId="210670661" sldId="312"/>
            <ac:spMk id="49222" creationId="{D009D6D5-DAC2-4A8B-A17A-E206B9012D09}"/>
          </ac:spMkLst>
        </pc:spChg>
        <pc:spChg chg="add del">
          <ac:chgData name="Robert Encarnacion" userId="d5aed78154c62ede" providerId="LiveId" clId="{034363C7-0511-4C74-82C4-95A5CB073F94}" dt="2024-02-27T23:24:47.351" v="3095" actId="26606"/>
          <ac:spMkLst>
            <pc:docMk/>
            <pc:sldMk cId="210670661" sldId="312"/>
            <ac:spMk id="49227" creationId="{D009D6D5-DAC2-4A8B-A17A-E206B9012D09}"/>
          </ac:spMkLst>
        </pc:spChg>
        <pc:spChg chg="add del">
          <ac:chgData name="Robert Encarnacion" userId="d5aed78154c62ede" providerId="LiveId" clId="{034363C7-0511-4C74-82C4-95A5CB073F94}" dt="2024-02-27T23:36:46.844" v="3165" actId="26606"/>
          <ac:spMkLst>
            <pc:docMk/>
            <pc:sldMk cId="210670661" sldId="312"/>
            <ac:spMk id="49232" creationId="{D009D6D5-DAC2-4A8B-A17A-E206B9012D09}"/>
          </ac:spMkLst>
        </pc:spChg>
        <pc:spChg chg="add del">
          <ac:chgData name="Robert Encarnacion" userId="d5aed78154c62ede" providerId="LiveId" clId="{034363C7-0511-4C74-82C4-95A5CB073F94}" dt="2024-02-27T23:43:02.577" v="3233" actId="26606"/>
          <ac:spMkLst>
            <pc:docMk/>
            <pc:sldMk cId="210670661" sldId="312"/>
            <ac:spMk id="49237" creationId="{D009D6D5-DAC2-4A8B-A17A-E206B9012D09}"/>
          </ac:spMkLst>
        </pc:spChg>
        <pc:spChg chg="add del">
          <ac:chgData name="Robert Encarnacion" userId="d5aed78154c62ede" providerId="LiveId" clId="{034363C7-0511-4C74-82C4-95A5CB073F94}" dt="2024-02-27T23:48:31.069" v="3324" actId="26606"/>
          <ac:spMkLst>
            <pc:docMk/>
            <pc:sldMk cId="210670661" sldId="312"/>
            <ac:spMk id="49242" creationId="{D009D6D5-DAC2-4A8B-A17A-E206B9012D09}"/>
          </ac:spMkLst>
        </pc:spChg>
        <pc:spChg chg="add">
          <ac:chgData name="Robert Encarnacion" userId="d5aed78154c62ede" providerId="LiveId" clId="{034363C7-0511-4C74-82C4-95A5CB073F94}" dt="2024-02-27T23:48:31.069" v="3324" actId="26606"/>
          <ac:spMkLst>
            <pc:docMk/>
            <pc:sldMk cId="210670661" sldId="312"/>
            <ac:spMk id="49247" creationId="{D009D6D5-DAC2-4A8B-A17A-E206B9012D09}"/>
          </ac:spMkLst>
        </pc:spChg>
        <pc:grpChg chg="add del">
          <ac:chgData name="Robert Encarnacion" userId="d5aed78154c62ede" providerId="LiveId" clId="{034363C7-0511-4C74-82C4-95A5CB073F94}" dt="2024-02-26T14:40:27.161" v="2117" actId="26606"/>
          <ac:grpSpMkLst>
            <pc:docMk/>
            <pc:sldMk cId="210670661" sldId="312"/>
            <ac:grpSpMk id="37" creationId="{33C0C005-EAFC-A3D6-AB69-1820B0103EDA}"/>
          </ac:grpSpMkLst>
        </pc:grpChg>
        <pc:picChg chg="del mod ord">
          <ac:chgData name="Robert Encarnacion" userId="d5aed78154c62ede" providerId="LiveId" clId="{034363C7-0511-4C74-82C4-95A5CB073F94}" dt="2024-02-26T15:17:31.449" v="2537" actId="478"/>
          <ac:picMkLst>
            <pc:docMk/>
            <pc:sldMk cId="210670661" sldId="312"/>
            <ac:picMk id="3" creationId="{1C294B02-247B-C450-E6C7-74CC74933799}"/>
          </ac:picMkLst>
        </pc:picChg>
        <pc:picChg chg="del">
          <ac:chgData name="Robert Encarnacion" userId="d5aed78154c62ede" providerId="LiveId" clId="{034363C7-0511-4C74-82C4-95A5CB073F94}" dt="2024-02-26T14:37:27.505" v="2081" actId="478"/>
          <ac:picMkLst>
            <pc:docMk/>
            <pc:sldMk cId="210670661" sldId="312"/>
            <ac:picMk id="6" creationId="{ABC78999-AE9F-2AF9-664C-C85164C27BF8}"/>
          </ac:picMkLst>
        </pc:picChg>
        <pc:picChg chg="add del mod">
          <ac:chgData name="Robert Encarnacion" userId="d5aed78154c62ede" providerId="LiveId" clId="{034363C7-0511-4C74-82C4-95A5CB073F94}" dt="2024-02-26T14:37:38.015" v="2087" actId="478"/>
          <ac:picMkLst>
            <pc:docMk/>
            <pc:sldMk cId="210670661" sldId="312"/>
            <ac:picMk id="7" creationId="{DE6CDCD8-CD1C-3343-080F-725930D86081}"/>
          </ac:picMkLst>
        </pc:picChg>
        <pc:picChg chg="add del mod">
          <ac:chgData name="Robert Encarnacion" userId="d5aed78154c62ede" providerId="LiveId" clId="{034363C7-0511-4C74-82C4-95A5CB073F94}" dt="2024-02-26T14:39:56.072" v="2099" actId="478"/>
          <ac:picMkLst>
            <pc:docMk/>
            <pc:sldMk cId="210670661" sldId="312"/>
            <ac:picMk id="9" creationId="{37DA483B-CDAD-9E18-1C33-B62B3A34C72C}"/>
          </ac:picMkLst>
        </pc:picChg>
        <pc:picChg chg="add del mod">
          <ac:chgData name="Robert Encarnacion" userId="d5aed78154c62ede" providerId="LiveId" clId="{034363C7-0511-4C74-82C4-95A5CB073F94}" dt="2024-02-26T14:43:28.277" v="2120" actId="478"/>
          <ac:picMkLst>
            <pc:docMk/>
            <pc:sldMk cId="210670661" sldId="312"/>
            <ac:picMk id="11" creationId="{8A5345DA-7843-CE02-4AA6-4F5722103B85}"/>
          </ac:picMkLst>
        </pc:picChg>
        <pc:picChg chg="add del mod">
          <ac:chgData name="Robert Encarnacion" userId="d5aed78154c62ede" providerId="LiveId" clId="{034363C7-0511-4C74-82C4-95A5CB073F94}" dt="2024-02-26T14:51:07.946" v="2161" actId="478"/>
          <ac:picMkLst>
            <pc:docMk/>
            <pc:sldMk cId="210670661" sldId="312"/>
            <ac:picMk id="13" creationId="{17D9DC85-098A-7A3A-CB37-75E7192A5841}"/>
          </ac:picMkLst>
        </pc:picChg>
        <pc:picChg chg="add del mod">
          <ac:chgData name="Robert Encarnacion" userId="d5aed78154c62ede" providerId="LiveId" clId="{034363C7-0511-4C74-82C4-95A5CB073F94}" dt="2024-02-27T02:21:06.698" v="2717" actId="478"/>
          <ac:picMkLst>
            <pc:docMk/>
            <pc:sldMk cId="210670661" sldId="312"/>
            <ac:picMk id="14" creationId="{D7FA1905-472B-3211-1E4D-0A901B29585F}"/>
          </ac:picMkLst>
        </pc:picChg>
        <pc:picChg chg="add del mod">
          <ac:chgData name="Robert Encarnacion" userId="d5aed78154c62ede" providerId="LiveId" clId="{034363C7-0511-4C74-82C4-95A5CB073F94}" dt="2024-02-27T02:22:16.361" v="2755" actId="478"/>
          <ac:picMkLst>
            <pc:docMk/>
            <pc:sldMk cId="210670661" sldId="312"/>
            <ac:picMk id="23" creationId="{F466868B-EA80-163A-A194-14B16CF6055A}"/>
          </ac:picMkLst>
        </pc:picChg>
        <pc:picChg chg="add del mod">
          <ac:chgData name="Robert Encarnacion" userId="d5aed78154c62ede" providerId="LiveId" clId="{034363C7-0511-4C74-82C4-95A5CB073F94}" dt="2024-02-27T23:48:27.322" v="3322" actId="478"/>
          <ac:picMkLst>
            <pc:docMk/>
            <pc:sldMk cId="210670661" sldId="312"/>
            <ac:picMk id="27" creationId="{843984E3-F833-607B-8250-6C022D2250A6}"/>
          </ac:picMkLst>
        </pc:picChg>
        <pc:picChg chg="add mod">
          <ac:chgData name="Robert Encarnacion" userId="d5aed78154c62ede" providerId="LiveId" clId="{034363C7-0511-4C74-82C4-95A5CB073F94}" dt="2024-02-27T23:48:34.712" v="3327" actId="1076"/>
          <ac:picMkLst>
            <pc:docMk/>
            <pc:sldMk cId="210670661" sldId="312"/>
            <ac:picMk id="30" creationId="{00606BD4-A19D-731E-6143-7FD6EBFEC6EF}"/>
          </ac:picMkLst>
        </pc:picChg>
        <pc:picChg chg="add del mod">
          <ac:chgData name="Robert Encarnacion" userId="d5aed78154c62ede" providerId="LiveId" clId="{034363C7-0511-4C74-82C4-95A5CB073F94}" dt="2024-02-26T14:59:08.793" v="2268" actId="478"/>
          <ac:picMkLst>
            <pc:docMk/>
            <pc:sldMk cId="210670661" sldId="312"/>
            <ac:picMk id="49154" creationId="{94187B0E-AF33-6EE9-D8AF-747068559523}"/>
          </ac:picMkLst>
        </pc:picChg>
        <pc:picChg chg="add del mod">
          <ac:chgData name="Robert Encarnacion" userId="d5aed78154c62ede" providerId="LiveId" clId="{034363C7-0511-4C74-82C4-95A5CB073F94}" dt="2024-02-26T15:06:42.806" v="2368" actId="478"/>
          <ac:picMkLst>
            <pc:docMk/>
            <pc:sldMk cId="210670661" sldId="312"/>
            <ac:picMk id="49156" creationId="{44E9E48C-C87E-F952-9E74-7B8E6BF6410E}"/>
          </ac:picMkLst>
        </pc:picChg>
        <pc:picChg chg="add del mod">
          <ac:chgData name="Robert Encarnacion" userId="d5aed78154c62ede" providerId="LiveId" clId="{034363C7-0511-4C74-82C4-95A5CB073F94}" dt="2024-02-26T15:09:53.975" v="2391" actId="478"/>
          <ac:picMkLst>
            <pc:docMk/>
            <pc:sldMk cId="210670661" sldId="312"/>
            <ac:picMk id="49158" creationId="{9B11DA2E-8D74-E292-9380-B3F7BCB72F1A}"/>
          </ac:picMkLst>
        </pc:picChg>
        <pc:picChg chg="add del mod">
          <ac:chgData name="Robert Encarnacion" userId="d5aed78154c62ede" providerId="LiveId" clId="{034363C7-0511-4C74-82C4-95A5CB073F94}" dt="2024-02-26T15:14:15.751" v="2481" actId="478"/>
          <ac:picMkLst>
            <pc:docMk/>
            <pc:sldMk cId="210670661" sldId="312"/>
            <ac:picMk id="49160" creationId="{D1A3162E-3B73-8E07-A811-76E478E436D6}"/>
          </ac:picMkLst>
        </pc:picChg>
        <pc:picChg chg="add del mod">
          <ac:chgData name="Robert Encarnacion" userId="d5aed78154c62ede" providerId="LiveId" clId="{034363C7-0511-4C74-82C4-95A5CB073F94}" dt="2024-02-26T15:17:26.343" v="2535" actId="478"/>
          <ac:picMkLst>
            <pc:docMk/>
            <pc:sldMk cId="210670661" sldId="312"/>
            <ac:picMk id="49162" creationId="{B55BA921-E266-9FA7-3762-992851D94568}"/>
          </ac:picMkLst>
        </pc:picChg>
        <pc:picChg chg="add del mod">
          <ac:chgData name="Robert Encarnacion" userId="d5aed78154c62ede" providerId="LiveId" clId="{034363C7-0511-4C74-82C4-95A5CB073F94}" dt="2024-02-26T23:45:44.525" v="2675" actId="478"/>
          <ac:picMkLst>
            <pc:docMk/>
            <pc:sldMk cId="210670661" sldId="312"/>
            <ac:picMk id="49164" creationId="{A577C503-C342-F8A3-79FC-697A7C84F0F0}"/>
          </ac:picMkLst>
        </pc:picChg>
        <pc:picChg chg="add del mod">
          <ac:chgData name="Robert Encarnacion" userId="d5aed78154c62ede" providerId="LiveId" clId="{034363C7-0511-4C74-82C4-95A5CB073F94}" dt="2024-02-27T02:25:52.248" v="2845" actId="478"/>
          <ac:picMkLst>
            <pc:docMk/>
            <pc:sldMk cId="210670661" sldId="312"/>
            <ac:picMk id="49170" creationId="{089E2195-3BC1-2686-CDC3-D2F461A9DF9F}"/>
          </ac:picMkLst>
        </pc:picChg>
        <pc:picChg chg="add del mod">
          <ac:chgData name="Robert Encarnacion" userId="d5aed78154c62ede" providerId="LiveId" clId="{034363C7-0511-4C74-82C4-95A5CB073F94}" dt="2024-02-27T02:30:30.941" v="2906" actId="478"/>
          <ac:picMkLst>
            <pc:docMk/>
            <pc:sldMk cId="210670661" sldId="312"/>
            <ac:picMk id="49172" creationId="{36F83761-98AE-C1E1-F5E1-D4A5A88D4809}"/>
          </ac:picMkLst>
        </pc:picChg>
        <pc:picChg chg="add del mod">
          <ac:chgData name="Robert Encarnacion" userId="d5aed78154c62ede" providerId="LiveId" clId="{034363C7-0511-4C74-82C4-95A5CB073F94}" dt="2024-02-27T23:24:44.072" v="3093" actId="478"/>
          <ac:picMkLst>
            <pc:docMk/>
            <pc:sldMk cId="210670661" sldId="312"/>
            <ac:picMk id="49174" creationId="{E5DFF5FD-352E-88B0-1E1F-4BC2BC281D09}"/>
          </ac:picMkLst>
        </pc:picChg>
        <pc:picChg chg="add del mod">
          <ac:chgData name="Robert Encarnacion" userId="d5aed78154c62ede" providerId="LiveId" clId="{034363C7-0511-4C74-82C4-95A5CB073F94}" dt="2024-02-27T23:36:44.568" v="3163" actId="478"/>
          <ac:picMkLst>
            <pc:docMk/>
            <pc:sldMk cId="210670661" sldId="312"/>
            <ac:picMk id="49176" creationId="{454BDAAD-9729-3826-AC5B-5B95ECB8DCFB}"/>
          </ac:picMkLst>
        </pc:picChg>
        <pc:picChg chg="add del mod">
          <ac:chgData name="Robert Encarnacion" userId="d5aed78154c62ede" providerId="LiveId" clId="{034363C7-0511-4C74-82C4-95A5CB073F94}" dt="2024-02-27T23:42:59.481" v="3230" actId="478"/>
          <ac:picMkLst>
            <pc:docMk/>
            <pc:sldMk cId="210670661" sldId="312"/>
            <ac:picMk id="49178" creationId="{B107D8DF-AAAF-B3C0-B5D4-16FC626BEFF7}"/>
          </ac:picMkLst>
        </pc:picChg>
      </pc:sldChg>
      <pc:sldChg chg="addSp delSp modSp add">
        <pc:chgData name="Robert Encarnacion" userId="d5aed78154c62ede" providerId="LiveId" clId="{034363C7-0511-4C74-82C4-95A5CB073F94}" dt="2024-02-26T14:49:19.802" v="2159" actId="14100"/>
        <pc:sldMkLst>
          <pc:docMk/>
          <pc:sldMk cId="44607720" sldId="313"/>
        </pc:sldMkLst>
        <pc:picChg chg="del">
          <ac:chgData name="Robert Encarnacion" userId="d5aed78154c62ede" providerId="LiveId" clId="{034363C7-0511-4C74-82C4-95A5CB073F94}" dt="2024-02-26T14:49:14.491" v="2156" actId="478"/>
          <ac:picMkLst>
            <pc:docMk/>
            <pc:sldMk cId="44607720" sldId="313"/>
            <ac:picMk id="45058" creationId="{F6F42797-AC5E-422D-9FAE-1C25028327B9}"/>
          </ac:picMkLst>
        </pc:picChg>
        <pc:picChg chg="add mod">
          <ac:chgData name="Robert Encarnacion" userId="d5aed78154c62ede" providerId="LiveId" clId="{034363C7-0511-4C74-82C4-95A5CB073F94}" dt="2024-02-26T14:49:19.802" v="2159" actId="14100"/>
          <ac:picMkLst>
            <pc:docMk/>
            <pc:sldMk cId="44607720" sldId="313"/>
            <ac:picMk id="47106" creationId="{7383E774-7504-5231-EB7C-61E6B18C8E53}"/>
          </ac:picMkLst>
        </pc:picChg>
      </pc:sldChg>
      <pc:sldChg chg="addSp delSp modSp add del mod">
        <pc:chgData name="Robert Encarnacion" userId="d5aed78154c62ede" providerId="LiveId" clId="{034363C7-0511-4C74-82C4-95A5CB073F94}" dt="2024-02-26T14:39:28.309" v="2097" actId="47"/>
        <pc:sldMkLst>
          <pc:docMk/>
          <pc:sldMk cId="778757272" sldId="313"/>
        </pc:sldMkLst>
        <pc:picChg chg="add mod">
          <ac:chgData name="Robert Encarnacion" userId="d5aed78154c62ede" providerId="LiveId" clId="{034363C7-0511-4C74-82C4-95A5CB073F94}" dt="2024-02-26T14:39:22.472" v="2096"/>
          <ac:picMkLst>
            <pc:docMk/>
            <pc:sldMk cId="778757272" sldId="313"/>
            <ac:picMk id="5" creationId="{47B742F6-9E7F-27E9-3C51-EA87ECAD3452}"/>
          </ac:picMkLst>
        </pc:picChg>
        <pc:picChg chg="del">
          <ac:chgData name="Robert Encarnacion" userId="d5aed78154c62ede" providerId="LiveId" clId="{034363C7-0511-4C74-82C4-95A5CB073F94}" dt="2024-02-26T14:39:22.266" v="2095" actId="478"/>
          <ac:picMkLst>
            <pc:docMk/>
            <pc:sldMk cId="778757272" sldId="313"/>
            <ac:picMk id="6" creationId="{4E9CA869-A483-5108-BE24-F047E8D441DC}"/>
          </ac:picMkLst>
        </pc:picChg>
      </pc:sldChg>
      <pc:sldChg chg="add del">
        <pc:chgData name="Robert Encarnacion" userId="d5aed78154c62ede" providerId="LiveId" clId="{034363C7-0511-4C74-82C4-95A5CB073F94}" dt="2024-02-26T14:43:59.620" v="2124" actId="47"/>
        <pc:sldMkLst>
          <pc:docMk/>
          <pc:sldMk cId="1681130477" sldId="313"/>
        </pc:sldMkLst>
      </pc:sldChg>
      <pc:sldChg chg="addSp delSp modSp add mod">
        <pc:chgData name="Robert Encarnacion" userId="d5aed78154c62ede" providerId="LiveId" clId="{034363C7-0511-4C74-82C4-95A5CB073F94}" dt="2024-02-26T14:58:18.582" v="2248" actId="207"/>
        <pc:sldMkLst>
          <pc:docMk/>
          <pc:sldMk cId="488485172" sldId="314"/>
        </pc:sldMkLst>
        <pc:spChg chg="mod">
          <ac:chgData name="Robert Encarnacion" userId="d5aed78154c62ede" providerId="LiveId" clId="{034363C7-0511-4C74-82C4-95A5CB073F94}" dt="2024-02-26T14:58:08.727" v="2246" actId="1076"/>
          <ac:spMkLst>
            <pc:docMk/>
            <pc:sldMk cId="488485172" sldId="314"/>
            <ac:spMk id="2" creationId="{16EEFEBF-30BD-53DD-901F-D546F6C68026}"/>
          </ac:spMkLst>
        </pc:spChg>
        <pc:spChg chg="mod">
          <ac:chgData name="Robert Encarnacion" userId="d5aed78154c62ede" providerId="LiveId" clId="{034363C7-0511-4C74-82C4-95A5CB073F94}" dt="2024-02-26T14:58:18.582" v="2248" actId="207"/>
          <ac:spMkLst>
            <pc:docMk/>
            <pc:sldMk cId="488485172" sldId="314"/>
            <ac:spMk id="4" creationId="{BCCE7598-5CB1-28F1-AADC-5E291EE2F554}"/>
          </ac:spMkLst>
        </pc:spChg>
        <pc:picChg chg="del">
          <ac:chgData name="Robert Encarnacion" userId="d5aed78154c62ede" providerId="LiveId" clId="{034363C7-0511-4C74-82C4-95A5CB073F94}" dt="2024-02-26T14:57:40.565" v="2242" actId="478"/>
          <ac:picMkLst>
            <pc:docMk/>
            <pc:sldMk cId="488485172" sldId="314"/>
            <ac:picMk id="5" creationId="{E0538E86-0879-F204-7553-AB8DB9F05C79}"/>
          </ac:picMkLst>
        </pc:picChg>
        <pc:picChg chg="add mod">
          <ac:chgData name="Robert Encarnacion" userId="d5aed78154c62ede" providerId="LiveId" clId="{034363C7-0511-4C74-82C4-95A5CB073F94}" dt="2024-02-26T14:57:49.910" v="2245" actId="14100"/>
          <ac:picMkLst>
            <pc:docMk/>
            <pc:sldMk cId="488485172" sldId="314"/>
            <ac:picMk id="6" creationId="{C61713A7-E8B3-C765-912B-9535EAB05A1B}"/>
          </ac:picMkLst>
        </pc:picChg>
      </pc:sldChg>
      <pc:sldChg chg="addSp delSp modSp add">
        <pc:chgData name="Robert Encarnacion" userId="d5aed78154c62ede" providerId="LiveId" clId="{034363C7-0511-4C74-82C4-95A5CB073F94}" dt="2024-02-26T14:56:18.671" v="2241" actId="14100"/>
        <pc:sldMkLst>
          <pc:docMk/>
          <pc:sldMk cId="3887617137" sldId="315"/>
        </pc:sldMkLst>
        <pc:picChg chg="del">
          <ac:chgData name="Robert Encarnacion" userId="d5aed78154c62ede" providerId="LiveId" clId="{034363C7-0511-4C74-82C4-95A5CB073F94}" dt="2024-02-26T14:56:02.478" v="2235" actId="478"/>
          <ac:picMkLst>
            <pc:docMk/>
            <pc:sldMk cId="3887617137" sldId="315"/>
            <ac:picMk id="47106" creationId="{7383E774-7504-5231-EB7C-61E6B18C8E53}"/>
          </ac:picMkLst>
        </pc:picChg>
        <pc:picChg chg="add mod">
          <ac:chgData name="Robert Encarnacion" userId="d5aed78154c62ede" providerId="LiveId" clId="{034363C7-0511-4C74-82C4-95A5CB073F94}" dt="2024-02-26T14:56:18.671" v="2241" actId="14100"/>
          <ac:picMkLst>
            <pc:docMk/>
            <pc:sldMk cId="3887617137" sldId="315"/>
            <ac:picMk id="51202" creationId="{84599D59-8C3C-D006-C5DD-49811C873F2E}"/>
          </ac:picMkLst>
        </pc:picChg>
      </pc:sldChg>
      <pc:sldChg chg="addSp delSp modSp add mod">
        <pc:chgData name="Robert Encarnacion" userId="d5aed78154c62ede" providerId="LiveId" clId="{034363C7-0511-4C74-82C4-95A5CB073F94}" dt="2024-02-26T15:01:42.309" v="2308" actId="1076"/>
        <pc:sldMkLst>
          <pc:docMk/>
          <pc:sldMk cId="1054153452" sldId="316"/>
        </pc:sldMkLst>
        <pc:spChg chg="mod">
          <ac:chgData name="Robert Encarnacion" userId="d5aed78154c62ede" providerId="LiveId" clId="{034363C7-0511-4C74-82C4-95A5CB073F94}" dt="2024-02-26T14:58:30.379" v="2267" actId="20577"/>
          <ac:spMkLst>
            <pc:docMk/>
            <pc:sldMk cId="1054153452" sldId="316"/>
            <ac:spMk id="2" creationId="{16EEFEBF-30BD-53DD-901F-D546F6C68026}"/>
          </ac:spMkLst>
        </pc:spChg>
        <pc:spChg chg="mod">
          <ac:chgData name="Robert Encarnacion" userId="d5aed78154c62ede" providerId="LiveId" clId="{034363C7-0511-4C74-82C4-95A5CB073F94}" dt="2024-02-26T15:01:27.094" v="2301" actId="207"/>
          <ac:spMkLst>
            <pc:docMk/>
            <pc:sldMk cId="1054153452" sldId="316"/>
            <ac:spMk id="4" creationId="{BCCE7598-5CB1-28F1-AADC-5E291EE2F554}"/>
          </ac:spMkLst>
        </pc:spChg>
        <pc:picChg chg="add mod">
          <ac:chgData name="Robert Encarnacion" userId="d5aed78154c62ede" providerId="LiveId" clId="{034363C7-0511-4C74-82C4-95A5CB073F94}" dt="2024-02-26T15:01:42.309" v="2308" actId="1076"/>
          <ac:picMkLst>
            <pc:docMk/>
            <pc:sldMk cId="1054153452" sldId="316"/>
            <ac:picMk id="5" creationId="{F1E117A2-2634-CEC4-64CE-8D5512E0692C}"/>
          </ac:picMkLst>
        </pc:picChg>
        <pc:picChg chg="del">
          <ac:chgData name="Robert Encarnacion" userId="d5aed78154c62ede" providerId="LiveId" clId="{034363C7-0511-4C74-82C4-95A5CB073F94}" dt="2024-02-26T15:01:34.255" v="2303" actId="478"/>
          <ac:picMkLst>
            <pc:docMk/>
            <pc:sldMk cId="1054153452" sldId="316"/>
            <ac:picMk id="6" creationId="{C61713A7-E8B3-C765-912B-9535EAB05A1B}"/>
          </ac:picMkLst>
        </pc:picChg>
      </pc:sldChg>
      <pc:sldChg chg="addSp delSp modSp add mod">
        <pc:chgData name="Robert Encarnacion" userId="d5aed78154c62ede" providerId="LiveId" clId="{034363C7-0511-4C74-82C4-95A5CB073F94}" dt="2024-02-26T15:07:06.418" v="2377" actId="1076"/>
        <pc:sldMkLst>
          <pc:docMk/>
          <pc:sldMk cId="1091538290" sldId="317"/>
        </pc:sldMkLst>
        <pc:spChg chg="mod">
          <ac:chgData name="Robert Encarnacion" userId="d5aed78154c62ede" providerId="LiveId" clId="{034363C7-0511-4C74-82C4-95A5CB073F94}" dt="2024-02-26T15:05:36.345" v="2313" actId="403"/>
          <ac:spMkLst>
            <pc:docMk/>
            <pc:sldMk cId="1091538290" sldId="317"/>
            <ac:spMk id="2" creationId="{16EEFEBF-30BD-53DD-901F-D546F6C68026}"/>
          </ac:spMkLst>
        </pc:spChg>
        <pc:spChg chg="mod">
          <ac:chgData name="Robert Encarnacion" userId="d5aed78154c62ede" providerId="LiveId" clId="{034363C7-0511-4C74-82C4-95A5CB073F94}" dt="2024-02-26T15:06:31.479" v="2367" actId="403"/>
          <ac:spMkLst>
            <pc:docMk/>
            <pc:sldMk cId="1091538290" sldId="317"/>
            <ac:spMk id="4" creationId="{BCCE7598-5CB1-28F1-AADC-5E291EE2F554}"/>
          </ac:spMkLst>
        </pc:spChg>
        <pc:picChg chg="del">
          <ac:chgData name="Robert Encarnacion" userId="d5aed78154c62ede" providerId="LiveId" clId="{034363C7-0511-4C74-82C4-95A5CB073F94}" dt="2024-02-26T15:07:02.297" v="2375" actId="478"/>
          <ac:picMkLst>
            <pc:docMk/>
            <pc:sldMk cId="1091538290" sldId="317"/>
            <ac:picMk id="5" creationId="{F1E117A2-2634-CEC4-64CE-8D5512E0692C}"/>
          </ac:picMkLst>
        </pc:picChg>
        <pc:picChg chg="add mod">
          <ac:chgData name="Robert Encarnacion" userId="d5aed78154c62ede" providerId="LiveId" clId="{034363C7-0511-4C74-82C4-95A5CB073F94}" dt="2024-02-26T15:07:06.418" v="2377" actId="1076"/>
          <ac:picMkLst>
            <pc:docMk/>
            <pc:sldMk cId="1091538290" sldId="317"/>
            <ac:picMk id="6" creationId="{4D290485-40E7-845B-7B84-CE83086F646B}"/>
          </ac:picMkLst>
        </pc:picChg>
      </pc:sldChg>
      <pc:sldChg chg="addSp delSp modSp add mod">
        <pc:chgData name="Robert Encarnacion" userId="d5aed78154c62ede" providerId="LiveId" clId="{034363C7-0511-4C74-82C4-95A5CB073F94}" dt="2024-02-26T15:11:19.209" v="2418" actId="403"/>
        <pc:sldMkLst>
          <pc:docMk/>
          <pc:sldMk cId="3572708675" sldId="318"/>
        </pc:sldMkLst>
        <pc:spChg chg="mod">
          <ac:chgData name="Robert Encarnacion" userId="d5aed78154c62ede" providerId="LiveId" clId="{034363C7-0511-4C74-82C4-95A5CB073F94}" dt="2024-02-26T15:08:09.774" v="2383" actId="1076"/>
          <ac:spMkLst>
            <pc:docMk/>
            <pc:sldMk cId="3572708675" sldId="318"/>
            <ac:spMk id="2" creationId="{16EEFEBF-30BD-53DD-901F-D546F6C68026}"/>
          </ac:spMkLst>
        </pc:spChg>
        <pc:spChg chg="mod">
          <ac:chgData name="Robert Encarnacion" userId="d5aed78154c62ede" providerId="LiveId" clId="{034363C7-0511-4C74-82C4-95A5CB073F94}" dt="2024-02-26T15:11:19.209" v="2418" actId="403"/>
          <ac:spMkLst>
            <pc:docMk/>
            <pc:sldMk cId="3572708675" sldId="318"/>
            <ac:spMk id="4" creationId="{BCCE7598-5CB1-28F1-AADC-5E291EE2F554}"/>
          </ac:spMkLst>
        </pc:spChg>
        <pc:picChg chg="add mod">
          <ac:chgData name="Robert Encarnacion" userId="d5aed78154c62ede" providerId="LiveId" clId="{034363C7-0511-4C74-82C4-95A5CB073F94}" dt="2024-02-26T15:10:08.254" v="2399" actId="14100"/>
          <ac:picMkLst>
            <pc:docMk/>
            <pc:sldMk cId="3572708675" sldId="318"/>
            <ac:picMk id="5" creationId="{A8BC3694-3B32-E647-2D1C-AAB944647F07}"/>
          </ac:picMkLst>
        </pc:picChg>
        <pc:picChg chg="del">
          <ac:chgData name="Robert Encarnacion" userId="d5aed78154c62ede" providerId="LiveId" clId="{034363C7-0511-4C74-82C4-95A5CB073F94}" dt="2024-02-26T15:09:48.503" v="2389" actId="478"/>
          <ac:picMkLst>
            <pc:docMk/>
            <pc:sldMk cId="3572708675" sldId="318"/>
            <ac:picMk id="6" creationId="{4D290485-40E7-845B-7B84-CE83086F646B}"/>
          </ac:picMkLst>
        </pc:picChg>
        <pc:picChg chg="add del">
          <ac:chgData name="Robert Encarnacion" userId="d5aed78154c62ede" providerId="LiveId" clId="{034363C7-0511-4C74-82C4-95A5CB073F94}" dt="2024-02-26T15:10:01.847" v="2395" actId="478"/>
          <ac:picMkLst>
            <pc:docMk/>
            <pc:sldMk cId="3572708675" sldId="318"/>
            <ac:picMk id="54274" creationId="{AD31831B-58C3-8A66-644D-053EF0DB8DED}"/>
          </ac:picMkLst>
        </pc:picChg>
      </pc:sldChg>
      <pc:sldChg chg="addSp delSp modSp add mod">
        <pc:chgData name="Robert Encarnacion" userId="d5aed78154c62ede" providerId="LiveId" clId="{034363C7-0511-4C74-82C4-95A5CB073F94}" dt="2024-02-26T15:16:00.973" v="2494"/>
        <pc:sldMkLst>
          <pc:docMk/>
          <pc:sldMk cId="2410345141" sldId="319"/>
        </pc:sldMkLst>
        <pc:spChg chg="mod">
          <ac:chgData name="Robert Encarnacion" userId="d5aed78154c62ede" providerId="LiveId" clId="{034363C7-0511-4C74-82C4-95A5CB073F94}" dt="2024-02-26T15:16:00.973" v="2494"/>
          <ac:spMkLst>
            <pc:docMk/>
            <pc:sldMk cId="2410345141" sldId="319"/>
            <ac:spMk id="2" creationId="{16EEFEBF-30BD-53DD-901F-D546F6C68026}"/>
          </ac:spMkLst>
        </pc:spChg>
        <pc:spChg chg="mod">
          <ac:chgData name="Robert Encarnacion" userId="d5aed78154c62ede" providerId="LiveId" clId="{034363C7-0511-4C74-82C4-95A5CB073F94}" dt="2024-02-26T15:14:04.680" v="2480" actId="20577"/>
          <ac:spMkLst>
            <pc:docMk/>
            <pc:sldMk cId="2410345141" sldId="319"/>
            <ac:spMk id="4" creationId="{BCCE7598-5CB1-28F1-AADC-5E291EE2F554}"/>
          </ac:spMkLst>
        </pc:spChg>
        <pc:picChg chg="del">
          <ac:chgData name="Robert Encarnacion" userId="d5aed78154c62ede" providerId="LiveId" clId="{034363C7-0511-4C74-82C4-95A5CB073F94}" dt="2024-02-26T15:14:37.147" v="2486" actId="478"/>
          <ac:picMkLst>
            <pc:docMk/>
            <pc:sldMk cId="2410345141" sldId="319"/>
            <ac:picMk id="5" creationId="{A8BC3694-3B32-E647-2D1C-AAB944647F07}"/>
          </ac:picMkLst>
        </pc:picChg>
        <pc:picChg chg="add mod">
          <ac:chgData name="Robert Encarnacion" userId="d5aed78154c62ede" providerId="LiveId" clId="{034363C7-0511-4C74-82C4-95A5CB073F94}" dt="2024-02-26T15:14:48.340" v="2492" actId="14100"/>
          <ac:picMkLst>
            <pc:docMk/>
            <pc:sldMk cId="2410345141" sldId="319"/>
            <ac:picMk id="6" creationId="{71DD60F3-38EF-31F7-A5F4-15A963DE19D7}"/>
          </ac:picMkLst>
        </pc:picChg>
      </pc:sldChg>
      <pc:sldChg chg="addSp delSp modSp add mod">
        <pc:chgData name="Robert Encarnacion" userId="d5aed78154c62ede" providerId="LiveId" clId="{034363C7-0511-4C74-82C4-95A5CB073F94}" dt="2024-02-26T15:17:49.639" v="2545" actId="1076"/>
        <pc:sldMkLst>
          <pc:docMk/>
          <pc:sldMk cId="290509465" sldId="320"/>
        </pc:sldMkLst>
        <pc:spChg chg="mod">
          <ac:chgData name="Robert Encarnacion" userId="d5aed78154c62ede" providerId="LiveId" clId="{034363C7-0511-4C74-82C4-95A5CB073F94}" dt="2024-02-26T15:16:10.040" v="2515" actId="20577"/>
          <ac:spMkLst>
            <pc:docMk/>
            <pc:sldMk cId="290509465" sldId="320"/>
            <ac:spMk id="2" creationId="{16EEFEBF-30BD-53DD-901F-D546F6C68026}"/>
          </ac:spMkLst>
        </pc:spChg>
        <pc:spChg chg="mod">
          <ac:chgData name="Robert Encarnacion" userId="d5aed78154c62ede" providerId="LiveId" clId="{034363C7-0511-4C74-82C4-95A5CB073F94}" dt="2024-02-26T15:17:24.667" v="2534" actId="403"/>
          <ac:spMkLst>
            <pc:docMk/>
            <pc:sldMk cId="290509465" sldId="320"/>
            <ac:spMk id="4" creationId="{BCCE7598-5CB1-28F1-AADC-5E291EE2F554}"/>
          </ac:spMkLst>
        </pc:spChg>
        <pc:picChg chg="add mod">
          <ac:chgData name="Robert Encarnacion" userId="d5aed78154c62ede" providerId="LiveId" clId="{034363C7-0511-4C74-82C4-95A5CB073F94}" dt="2024-02-26T15:17:49.639" v="2545" actId="1076"/>
          <ac:picMkLst>
            <pc:docMk/>
            <pc:sldMk cId="290509465" sldId="320"/>
            <ac:picMk id="5" creationId="{EEF8B989-21F9-BB7B-5CD5-05DA900852C3}"/>
          </ac:picMkLst>
        </pc:picChg>
        <pc:picChg chg="del">
          <ac:chgData name="Robert Encarnacion" userId="d5aed78154c62ede" providerId="LiveId" clId="{034363C7-0511-4C74-82C4-95A5CB073F94}" dt="2024-02-26T15:17:42.777" v="2541" actId="478"/>
          <ac:picMkLst>
            <pc:docMk/>
            <pc:sldMk cId="290509465" sldId="320"/>
            <ac:picMk id="6" creationId="{71DD60F3-38EF-31F7-A5F4-15A963DE19D7}"/>
          </ac:picMkLst>
        </pc:picChg>
      </pc:sldChg>
      <pc:sldChg chg="addSp modSp add mod setBg">
        <pc:chgData name="Robert Encarnacion" userId="d5aed78154c62ede" providerId="LiveId" clId="{034363C7-0511-4C74-82C4-95A5CB073F94}" dt="2024-02-26T15:19:00.705" v="2556" actId="27636"/>
        <pc:sldMkLst>
          <pc:docMk/>
          <pc:sldMk cId="3847166850" sldId="321"/>
        </pc:sldMkLst>
        <pc:spChg chg="mod">
          <ac:chgData name="Robert Encarnacion" userId="d5aed78154c62ede" providerId="LiveId" clId="{034363C7-0511-4C74-82C4-95A5CB073F94}" dt="2024-02-26T15:19:00.705" v="2556" actId="27636"/>
          <ac:spMkLst>
            <pc:docMk/>
            <pc:sldMk cId="3847166850" sldId="321"/>
            <ac:spMk id="2" creationId="{F1E95A7F-D27C-F127-EBD0-CAC2E7048C4B}"/>
          </ac:spMkLst>
        </pc:spChg>
        <pc:spChg chg="add">
          <ac:chgData name="Robert Encarnacion" userId="d5aed78154c62ede" providerId="LiveId" clId="{034363C7-0511-4C74-82C4-95A5CB073F94}" dt="2024-02-26T15:18:54.904" v="2551" actId="26606"/>
          <ac:spMkLst>
            <pc:docMk/>
            <pc:sldMk cId="3847166850" sldId="321"/>
            <ac:spMk id="57351" creationId="{D880886B-02ED-4317-9236-CB60C22CF7F3}"/>
          </ac:spMkLst>
        </pc:spChg>
        <pc:spChg chg="add">
          <ac:chgData name="Robert Encarnacion" userId="d5aed78154c62ede" providerId="LiveId" clId="{034363C7-0511-4C74-82C4-95A5CB073F94}" dt="2024-02-26T15:18:54.904" v="2551" actId="26606"/>
          <ac:spMkLst>
            <pc:docMk/>
            <pc:sldMk cId="3847166850" sldId="321"/>
            <ac:spMk id="57353" creationId="{28C31856-6ABF-41FD-B683-B06E5FFF926B}"/>
          </ac:spMkLst>
        </pc:spChg>
        <pc:picChg chg="mod ord">
          <ac:chgData name="Robert Encarnacion" userId="d5aed78154c62ede" providerId="LiveId" clId="{034363C7-0511-4C74-82C4-95A5CB073F94}" dt="2024-02-26T15:18:59.812" v="2553" actId="27614"/>
          <ac:picMkLst>
            <pc:docMk/>
            <pc:sldMk cId="3847166850" sldId="321"/>
            <ac:picMk id="5" creationId="{7746250F-7F49-5BFC-7C0F-E9013E2CE4FA}"/>
          </ac:picMkLst>
        </pc:picChg>
        <pc:picChg chg="add mod">
          <ac:chgData name="Robert Encarnacion" userId="d5aed78154c62ede" providerId="LiveId" clId="{034363C7-0511-4C74-82C4-95A5CB073F94}" dt="2024-02-26T15:18:54.904" v="2551" actId="26606"/>
          <ac:picMkLst>
            <pc:docMk/>
            <pc:sldMk cId="3847166850" sldId="321"/>
            <ac:picMk id="57346" creationId="{FDE92804-F3D2-E5E1-5C94-C957D363D2A7}"/>
          </ac:picMkLst>
        </pc:picChg>
      </pc:sldChg>
      <pc:sldChg chg="addSp delSp modSp add mod setBg">
        <pc:chgData name="Robert Encarnacion" userId="d5aed78154c62ede" providerId="LiveId" clId="{034363C7-0511-4C74-82C4-95A5CB073F94}" dt="2024-02-26T15:21:28.173" v="2633" actId="403"/>
        <pc:sldMkLst>
          <pc:docMk/>
          <pc:sldMk cId="485723459" sldId="322"/>
        </pc:sldMkLst>
        <pc:spChg chg="mod ord">
          <ac:chgData name="Robert Encarnacion" userId="d5aed78154c62ede" providerId="LiveId" clId="{034363C7-0511-4C74-82C4-95A5CB073F94}" dt="2024-02-26T15:21:28.173" v="2633" actId="403"/>
          <ac:spMkLst>
            <pc:docMk/>
            <pc:sldMk cId="485723459" sldId="322"/>
            <ac:spMk id="2" creationId="{F1E95A7F-D27C-F127-EBD0-CAC2E7048C4B}"/>
          </ac:spMkLst>
        </pc:spChg>
        <pc:spChg chg="add del">
          <ac:chgData name="Robert Encarnacion" userId="d5aed78154c62ede" providerId="LiveId" clId="{034363C7-0511-4C74-82C4-95A5CB073F94}" dt="2024-02-26T15:20:55.136" v="2614" actId="26606"/>
          <ac:spMkLst>
            <pc:docMk/>
            <pc:sldMk cId="485723459" sldId="322"/>
            <ac:spMk id="58375" creationId="{8870DEF6-46A2-D4F8-8BE6-91165D93ECC4}"/>
          </ac:spMkLst>
        </pc:spChg>
        <pc:spChg chg="add">
          <ac:chgData name="Robert Encarnacion" userId="d5aed78154c62ede" providerId="LiveId" clId="{034363C7-0511-4C74-82C4-95A5CB073F94}" dt="2024-02-26T15:20:55.142" v="2615" actId="26606"/>
          <ac:spMkLst>
            <pc:docMk/>
            <pc:sldMk cId="485723459" sldId="322"/>
            <ac:spMk id="58379" creationId="{0A597D97-203B-498B-95D3-E90DC961039F}"/>
          </ac:spMkLst>
        </pc:spChg>
        <pc:spChg chg="add">
          <ac:chgData name="Robert Encarnacion" userId="d5aed78154c62ede" providerId="LiveId" clId="{034363C7-0511-4C74-82C4-95A5CB073F94}" dt="2024-02-26T15:20:55.142" v="2615" actId="26606"/>
          <ac:spMkLst>
            <pc:docMk/>
            <pc:sldMk cId="485723459" sldId="322"/>
            <ac:spMk id="58380" creationId="{6A6EF10E-DF41-4BD3-8EB4-6F646531DC26}"/>
          </ac:spMkLst>
        </pc:spChg>
        <pc:picChg chg="mod">
          <ac:chgData name="Robert Encarnacion" userId="d5aed78154c62ede" providerId="LiveId" clId="{034363C7-0511-4C74-82C4-95A5CB073F94}" dt="2024-02-26T15:21:00.684" v="2617" actId="27614"/>
          <ac:picMkLst>
            <pc:docMk/>
            <pc:sldMk cId="485723459" sldId="322"/>
            <ac:picMk id="5" creationId="{7746250F-7F49-5BFC-7C0F-E9013E2CE4FA}"/>
          </ac:picMkLst>
        </pc:picChg>
        <pc:picChg chg="add mod ord">
          <ac:chgData name="Robert Encarnacion" userId="d5aed78154c62ede" providerId="LiveId" clId="{034363C7-0511-4C74-82C4-95A5CB073F94}" dt="2024-02-26T15:20:55.142" v="2615" actId="26606"/>
          <ac:picMkLst>
            <pc:docMk/>
            <pc:sldMk cId="485723459" sldId="322"/>
            <ac:picMk id="58370" creationId="{7236766B-178E-9BB6-BEFB-B676200DF5FC}"/>
          </ac:picMkLst>
        </pc:picChg>
        <pc:cxnChg chg="add del">
          <ac:chgData name="Robert Encarnacion" userId="d5aed78154c62ede" providerId="LiveId" clId="{034363C7-0511-4C74-82C4-95A5CB073F94}" dt="2024-02-26T15:20:55.136" v="2614" actId="26606"/>
          <ac:cxnSpMkLst>
            <pc:docMk/>
            <pc:sldMk cId="485723459" sldId="322"/>
            <ac:cxnSpMk id="58377" creationId="{522632D6-DED9-FDEC-FD9F-09FF0A4544CC}"/>
          </ac:cxnSpMkLst>
        </pc:cxnChg>
      </pc:sldChg>
      <pc:sldChg chg="addSp delSp add del setBg delDesignElem">
        <pc:chgData name="Robert Encarnacion" userId="d5aed78154c62ede" providerId="LiveId" clId="{034363C7-0511-4C74-82C4-95A5CB073F94}" dt="2024-02-26T15:19:47.024" v="2559"/>
        <pc:sldMkLst>
          <pc:docMk/>
          <pc:sldMk cId="622253960" sldId="322"/>
        </pc:sldMkLst>
        <pc:spChg chg="add del">
          <ac:chgData name="Robert Encarnacion" userId="d5aed78154c62ede" providerId="LiveId" clId="{034363C7-0511-4C74-82C4-95A5CB073F94}" dt="2024-02-26T15:19:47.024" v="2559"/>
          <ac:spMkLst>
            <pc:docMk/>
            <pc:sldMk cId="622253960" sldId="322"/>
            <ac:spMk id="26" creationId="{A8CCCB6D-5162-4AAE-A5E3-3AC55410DBCE}"/>
          </ac:spMkLst>
        </pc:spChg>
        <pc:spChg chg="add del">
          <ac:chgData name="Robert Encarnacion" userId="d5aed78154c62ede" providerId="LiveId" clId="{034363C7-0511-4C74-82C4-95A5CB073F94}" dt="2024-02-26T15:19:47.024" v="2559"/>
          <ac:spMkLst>
            <pc:docMk/>
            <pc:sldMk cId="622253960" sldId="322"/>
            <ac:spMk id="27" creationId="{0BCD8C04-CC7B-40EF-82EB-E9821F79BB86}"/>
          </ac:spMkLst>
        </pc:spChg>
      </pc:sldChg>
      <pc:sldChg chg="addSp delSp modSp add mod">
        <pc:chgData name="Robert Encarnacion" userId="d5aed78154c62ede" providerId="LiveId" clId="{034363C7-0511-4C74-82C4-95A5CB073F94}" dt="2024-02-27T02:19:41.951" v="2703" actId="20577"/>
        <pc:sldMkLst>
          <pc:docMk/>
          <pc:sldMk cId="1580285305" sldId="323"/>
        </pc:sldMkLst>
        <pc:spChg chg="mod">
          <ac:chgData name="Robert Encarnacion" userId="d5aed78154c62ede" providerId="LiveId" clId="{034363C7-0511-4C74-82C4-95A5CB073F94}" dt="2024-02-26T23:44:37.894" v="2653" actId="20577"/>
          <ac:spMkLst>
            <pc:docMk/>
            <pc:sldMk cId="1580285305" sldId="323"/>
            <ac:spMk id="2" creationId="{16EEFEBF-30BD-53DD-901F-D546F6C68026}"/>
          </ac:spMkLst>
        </pc:spChg>
        <pc:spChg chg="mod">
          <ac:chgData name="Robert Encarnacion" userId="d5aed78154c62ede" providerId="LiveId" clId="{034363C7-0511-4C74-82C4-95A5CB073F94}" dt="2024-02-27T02:19:41.951" v="2703" actId="20577"/>
          <ac:spMkLst>
            <pc:docMk/>
            <pc:sldMk cId="1580285305" sldId="323"/>
            <ac:spMk id="4" creationId="{BCCE7598-5CB1-28F1-AADC-5E291EE2F554}"/>
          </ac:spMkLst>
        </pc:spChg>
        <pc:picChg chg="del">
          <ac:chgData name="Robert Encarnacion" userId="d5aed78154c62ede" providerId="LiveId" clId="{034363C7-0511-4C74-82C4-95A5CB073F94}" dt="2024-02-26T23:45:56.186" v="2679" actId="478"/>
          <ac:picMkLst>
            <pc:docMk/>
            <pc:sldMk cId="1580285305" sldId="323"/>
            <ac:picMk id="5" creationId="{EEF8B989-21F9-BB7B-5CD5-05DA900852C3}"/>
          </ac:picMkLst>
        </pc:picChg>
        <pc:picChg chg="add mod">
          <ac:chgData name="Robert Encarnacion" userId="d5aed78154c62ede" providerId="LiveId" clId="{034363C7-0511-4C74-82C4-95A5CB073F94}" dt="2024-02-26T23:46:01.285" v="2683" actId="1076"/>
          <ac:picMkLst>
            <pc:docMk/>
            <pc:sldMk cId="1580285305" sldId="323"/>
            <ac:picMk id="6" creationId="{7F431BA0-C92B-B478-08BA-B0F57231EEA4}"/>
          </ac:picMkLst>
        </pc:picChg>
        <pc:picChg chg="add del mod">
          <ac:chgData name="Robert Encarnacion" userId="d5aed78154c62ede" providerId="LiveId" clId="{034363C7-0511-4C74-82C4-95A5CB073F94}" dt="2024-02-26T23:46:11.457" v="2685"/>
          <ac:picMkLst>
            <pc:docMk/>
            <pc:sldMk cId="1580285305" sldId="323"/>
            <ac:picMk id="7" creationId="{E04D4151-E6AF-B684-74B9-3703A14E1624}"/>
          </ac:picMkLst>
        </pc:picChg>
      </pc:sldChg>
      <pc:sldChg chg="addSp delSp modSp add mod">
        <pc:chgData name="Robert Encarnacion" userId="d5aed78154c62ede" providerId="LiveId" clId="{034363C7-0511-4C74-82C4-95A5CB073F94}" dt="2024-02-27T02:02:47.712" v="2700" actId="14100"/>
        <pc:sldMkLst>
          <pc:docMk/>
          <pc:sldMk cId="2370292057" sldId="324"/>
        </pc:sldMkLst>
        <pc:spChg chg="mod">
          <ac:chgData name="Robert Encarnacion" userId="d5aed78154c62ede" providerId="LiveId" clId="{034363C7-0511-4C74-82C4-95A5CB073F94}" dt="2024-02-26T23:46:16.312" v="2691" actId="20577"/>
          <ac:spMkLst>
            <pc:docMk/>
            <pc:sldMk cId="2370292057" sldId="324"/>
            <ac:spMk id="2" creationId="{16EEFEBF-30BD-53DD-901F-D546F6C68026}"/>
          </ac:spMkLst>
        </pc:spChg>
        <pc:spChg chg="del mod">
          <ac:chgData name="Robert Encarnacion" userId="d5aed78154c62ede" providerId="LiveId" clId="{034363C7-0511-4C74-82C4-95A5CB073F94}" dt="2024-02-26T23:46:22.942" v="2694" actId="478"/>
          <ac:spMkLst>
            <pc:docMk/>
            <pc:sldMk cId="2370292057" sldId="324"/>
            <ac:spMk id="4" creationId="{BCCE7598-5CB1-28F1-AADC-5E291EE2F554}"/>
          </ac:spMkLst>
        </pc:spChg>
        <pc:picChg chg="del">
          <ac:chgData name="Robert Encarnacion" userId="d5aed78154c62ede" providerId="LiveId" clId="{034363C7-0511-4C74-82C4-95A5CB073F94}" dt="2024-02-26T23:46:21.899" v="2693" actId="478"/>
          <ac:picMkLst>
            <pc:docMk/>
            <pc:sldMk cId="2370292057" sldId="324"/>
            <ac:picMk id="6" creationId="{7F431BA0-C92B-B478-08BA-B0F57231EEA4}"/>
          </ac:picMkLst>
        </pc:picChg>
        <pc:picChg chg="add mod">
          <ac:chgData name="Robert Encarnacion" userId="d5aed78154c62ede" providerId="LiveId" clId="{034363C7-0511-4C74-82C4-95A5CB073F94}" dt="2024-02-27T02:02:47.712" v="2700" actId="14100"/>
          <ac:picMkLst>
            <pc:docMk/>
            <pc:sldMk cId="2370292057" sldId="324"/>
            <ac:picMk id="60418" creationId="{B3529D92-A8DE-2912-367B-375DA3B7E59E}"/>
          </ac:picMkLst>
        </pc:picChg>
      </pc:sldChg>
      <pc:sldChg chg="addSp delSp modSp add mod">
        <pc:chgData name="Robert Encarnacion" userId="d5aed78154c62ede" providerId="LiveId" clId="{034363C7-0511-4C74-82C4-95A5CB073F94}" dt="2024-02-27T02:21:18.251" v="2723" actId="1076"/>
        <pc:sldMkLst>
          <pc:docMk/>
          <pc:sldMk cId="1090391024" sldId="325"/>
        </pc:sldMkLst>
        <pc:spChg chg="mod">
          <ac:chgData name="Robert Encarnacion" userId="d5aed78154c62ede" providerId="LiveId" clId="{034363C7-0511-4C74-82C4-95A5CB073F94}" dt="2024-02-27T02:19:56.751" v="2713" actId="20577"/>
          <ac:spMkLst>
            <pc:docMk/>
            <pc:sldMk cId="1090391024" sldId="325"/>
            <ac:spMk id="2" creationId="{16EEFEBF-30BD-53DD-901F-D546F6C68026}"/>
          </ac:spMkLst>
        </pc:spChg>
        <pc:spChg chg="mod">
          <ac:chgData name="Robert Encarnacion" userId="d5aed78154c62ede" providerId="LiveId" clId="{034363C7-0511-4C74-82C4-95A5CB073F94}" dt="2024-02-27T02:20:56.779" v="2716" actId="207"/>
          <ac:spMkLst>
            <pc:docMk/>
            <pc:sldMk cId="1090391024" sldId="325"/>
            <ac:spMk id="4" creationId="{BCCE7598-5CB1-28F1-AADC-5E291EE2F554}"/>
          </ac:spMkLst>
        </pc:spChg>
        <pc:picChg chg="add mod">
          <ac:chgData name="Robert Encarnacion" userId="d5aed78154c62ede" providerId="LiveId" clId="{034363C7-0511-4C74-82C4-95A5CB073F94}" dt="2024-02-27T02:21:18.251" v="2723" actId="1076"/>
          <ac:picMkLst>
            <pc:docMk/>
            <pc:sldMk cId="1090391024" sldId="325"/>
            <ac:picMk id="5" creationId="{A119F5B1-8953-6C99-0BEA-C2047CAC6999}"/>
          </ac:picMkLst>
        </pc:picChg>
        <pc:picChg chg="del">
          <ac:chgData name="Robert Encarnacion" userId="d5aed78154c62ede" providerId="LiveId" clId="{034363C7-0511-4C74-82C4-95A5CB073F94}" dt="2024-02-27T02:21:15.147" v="2721" actId="478"/>
          <ac:picMkLst>
            <pc:docMk/>
            <pc:sldMk cId="1090391024" sldId="325"/>
            <ac:picMk id="6" creationId="{7F431BA0-C92B-B478-08BA-B0F57231EEA4}"/>
          </ac:picMkLst>
        </pc:picChg>
      </pc:sldChg>
      <pc:sldChg chg="addSp delSp modSp add mod">
        <pc:chgData name="Robert Encarnacion" userId="d5aed78154c62ede" providerId="LiveId" clId="{034363C7-0511-4C74-82C4-95A5CB073F94}" dt="2024-02-27T02:21:54.482" v="2748" actId="1076"/>
        <pc:sldMkLst>
          <pc:docMk/>
          <pc:sldMk cId="3029153942" sldId="326"/>
        </pc:sldMkLst>
        <pc:spChg chg="mod">
          <ac:chgData name="Robert Encarnacion" userId="d5aed78154c62ede" providerId="LiveId" clId="{034363C7-0511-4C74-82C4-95A5CB073F94}" dt="2024-02-27T02:21:29.437" v="2729" actId="20577"/>
          <ac:spMkLst>
            <pc:docMk/>
            <pc:sldMk cId="3029153942" sldId="326"/>
            <ac:spMk id="2" creationId="{16EEFEBF-30BD-53DD-901F-D546F6C68026}"/>
          </ac:spMkLst>
        </pc:spChg>
        <pc:spChg chg="del">
          <ac:chgData name="Robert Encarnacion" userId="d5aed78154c62ede" providerId="LiveId" clId="{034363C7-0511-4C74-82C4-95A5CB073F94}" dt="2024-02-27T02:21:37.973" v="2732" actId="478"/>
          <ac:spMkLst>
            <pc:docMk/>
            <pc:sldMk cId="3029153942" sldId="326"/>
            <ac:spMk id="4" creationId="{BCCE7598-5CB1-28F1-AADC-5E291EE2F554}"/>
          </ac:spMkLst>
        </pc:spChg>
        <pc:spChg chg="add del mod">
          <ac:chgData name="Robert Encarnacion" userId="d5aed78154c62ede" providerId="LiveId" clId="{034363C7-0511-4C74-82C4-95A5CB073F94}" dt="2024-02-27T02:21:39.259" v="2733" actId="478"/>
          <ac:spMkLst>
            <pc:docMk/>
            <pc:sldMk cId="3029153942" sldId="326"/>
            <ac:spMk id="7" creationId="{8E24025D-343A-D300-E3D0-2140963B85BC}"/>
          </ac:spMkLst>
        </pc:spChg>
        <pc:picChg chg="mod">
          <ac:chgData name="Robert Encarnacion" userId="d5aed78154c62ede" providerId="LiveId" clId="{034363C7-0511-4C74-82C4-95A5CB073F94}" dt="2024-02-27T02:21:48.671" v="2743" actId="1076"/>
          <ac:picMkLst>
            <pc:docMk/>
            <pc:sldMk cId="3029153942" sldId="326"/>
            <ac:picMk id="3" creationId="{1C294B02-247B-C450-E6C7-74CC74933799}"/>
          </ac:picMkLst>
        </pc:picChg>
        <pc:picChg chg="del">
          <ac:chgData name="Robert Encarnacion" userId="d5aed78154c62ede" providerId="LiveId" clId="{034363C7-0511-4C74-82C4-95A5CB073F94}" dt="2024-02-27T02:21:39.630" v="2734" actId="478"/>
          <ac:picMkLst>
            <pc:docMk/>
            <pc:sldMk cId="3029153942" sldId="326"/>
            <ac:picMk id="5" creationId="{A119F5B1-8953-6C99-0BEA-C2047CAC6999}"/>
          </ac:picMkLst>
        </pc:picChg>
        <pc:picChg chg="add del">
          <ac:chgData name="Robert Encarnacion" userId="d5aed78154c62ede" providerId="LiveId" clId="{034363C7-0511-4C74-82C4-95A5CB073F94}" dt="2024-02-27T02:21:36.097" v="2731"/>
          <ac:picMkLst>
            <pc:docMk/>
            <pc:sldMk cId="3029153942" sldId="326"/>
            <ac:picMk id="62466" creationId="{F4FE4BC3-2B0D-D2F1-C58E-748DC24E2E70}"/>
          </ac:picMkLst>
        </pc:picChg>
        <pc:picChg chg="add del mod">
          <ac:chgData name="Robert Encarnacion" userId="d5aed78154c62ede" providerId="LiveId" clId="{034363C7-0511-4C74-82C4-95A5CB073F94}" dt="2024-02-27T02:21:48.907" v="2744"/>
          <ac:picMkLst>
            <pc:docMk/>
            <pc:sldMk cId="3029153942" sldId="326"/>
            <ac:picMk id="62468" creationId="{604CCCB9-41BF-76B4-EA6A-6DAC295D2466}"/>
          </ac:picMkLst>
        </pc:picChg>
        <pc:picChg chg="add mod">
          <ac:chgData name="Robert Encarnacion" userId="d5aed78154c62ede" providerId="LiveId" clId="{034363C7-0511-4C74-82C4-95A5CB073F94}" dt="2024-02-27T02:21:54.482" v="2748" actId="1076"/>
          <ac:picMkLst>
            <pc:docMk/>
            <pc:sldMk cId="3029153942" sldId="326"/>
            <ac:picMk id="62470" creationId="{DB23D93B-46AA-BD7A-AE94-447E9912BBC2}"/>
          </ac:picMkLst>
        </pc:picChg>
      </pc:sldChg>
      <pc:sldChg chg="addSp delSp modSp add mod">
        <pc:chgData name="Robert Encarnacion" userId="d5aed78154c62ede" providerId="LiveId" clId="{034363C7-0511-4C74-82C4-95A5CB073F94}" dt="2024-02-27T02:23:19.146" v="2784" actId="14100"/>
        <pc:sldMkLst>
          <pc:docMk/>
          <pc:sldMk cId="250368003" sldId="327"/>
        </pc:sldMkLst>
        <pc:spChg chg="mod">
          <ac:chgData name="Robert Encarnacion" userId="d5aed78154c62ede" providerId="LiveId" clId="{034363C7-0511-4C74-82C4-95A5CB073F94}" dt="2024-02-27T02:22:11.347" v="2754" actId="403"/>
          <ac:spMkLst>
            <pc:docMk/>
            <pc:sldMk cId="250368003" sldId="327"/>
            <ac:spMk id="2" creationId="{16EEFEBF-30BD-53DD-901F-D546F6C68026}"/>
          </ac:spMkLst>
        </pc:spChg>
        <pc:spChg chg="mod">
          <ac:chgData name="Robert Encarnacion" userId="d5aed78154c62ede" providerId="LiveId" clId="{034363C7-0511-4C74-82C4-95A5CB073F94}" dt="2024-02-27T02:23:12.276" v="2783" actId="113"/>
          <ac:spMkLst>
            <pc:docMk/>
            <pc:sldMk cId="250368003" sldId="327"/>
            <ac:spMk id="4" creationId="{BCCE7598-5CB1-28F1-AADC-5E291EE2F554}"/>
          </ac:spMkLst>
        </pc:spChg>
        <pc:picChg chg="del">
          <ac:chgData name="Robert Encarnacion" userId="d5aed78154c62ede" providerId="LiveId" clId="{034363C7-0511-4C74-82C4-95A5CB073F94}" dt="2024-02-27T02:22:24.569" v="2759" actId="478"/>
          <ac:picMkLst>
            <pc:docMk/>
            <pc:sldMk cId="250368003" sldId="327"/>
            <ac:picMk id="5" creationId="{A119F5B1-8953-6C99-0BEA-C2047CAC6999}"/>
          </ac:picMkLst>
        </pc:picChg>
        <pc:picChg chg="add mod">
          <ac:chgData name="Robert Encarnacion" userId="d5aed78154c62ede" providerId="LiveId" clId="{034363C7-0511-4C74-82C4-95A5CB073F94}" dt="2024-02-27T02:23:19.146" v="2784" actId="14100"/>
          <ac:picMkLst>
            <pc:docMk/>
            <pc:sldMk cId="250368003" sldId="327"/>
            <ac:picMk id="6" creationId="{7D00A5A4-600E-1E51-E8D0-81676679A40F}"/>
          </ac:picMkLst>
        </pc:picChg>
      </pc:sldChg>
      <pc:sldChg chg="addSp delSp modSp add mod setBg addAnim delAnim">
        <pc:chgData name="Robert Encarnacion" userId="d5aed78154c62ede" providerId="LiveId" clId="{034363C7-0511-4C74-82C4-95A5CB073F94}" dt="2024-02-27T02:24:02.713" v="2818" actId="14100"/>
        <pc:sldMkLst>
          <pc:docMk/>
          <pc:sldMk cId="4195898534" sldId="328"/>
        </pc:sldMkLst>
        <pc:spChg chg="mod ord">
          <ac:chgData name="Robert Encarnacion" userId="d5aed78154c62ede" providerId="LiveId" clId="{034363C7-0511-4C74-82C4-95A5CB073F94}" dt="2024-02-27T02:23:51.478" v="2809" actId="26606"/>
          <ac:spMkLst>
            <pc:docMk/>
            <pc:sldMk cId="4195898534" sldId="328"/>
            <ac:spMk id="2" creationId="{16EEFEBF-30BD-53DD-901F-D546F6C68026}"/>
          </ac:spMkLst>
        </pc:spChg>
        <pc:spChg chg="del">
          <ac:chgData name="Robert Encarnacion" userId="d5aed78154c62ede" providerId="LiveId" clId="{034363C7-0511-4C74-82C4-95A5CB073F94}" dt="2024-02-27T02:23:34.158" v="2791" actId="478"/>
          <ac:spMkLst>
            <pc:docMk/>
            <pc:sldMk cId="4195898534" sldId="328"/>
            <ac:spMk id="4" creationId="{BCCE7598-5CB1-28F1-AADC-5E291EE2F554}"/>
          </ac:spMkLst>
        </pc:spChg>
        <pc:spChg chg="add del mod">
          <ac:chgData name="Robert Encarnacion" userId="d5aed78154c62ede" providerId="LiveId" clId="{034363C7-0511-4C74-82C4-95A5CB073F94}" dt="2024-02-27T02:23:49.148" v="2806" actId="478"/>
          <ac:spMkLst>
            <pc:docMk/>
            <pc:sldMk cId="4195898534" sldId="328"/>
            <ac:spMk id="7" creationId="{353F190D-C2C8-3535-E3A4-87D69289BEF7}"/>
          </ac:spMkLst>
        </pc:spChg>
        <pc:spChg chg="add del">
          <ac:chgData name="Robert Encarnacion" userId="d5aed78154c62ede" providerId="LiveId" clId="{034363C7-0511-4C74-82C4-95A5CB073F94}" dt="2024-02-27T02:23:51.478" v="2809" actId="26606"/>
          <ac:spMkLst>
            <pc:docMk/>
            <pc:sldMk cId="4195898534" sldId="328"/>
            <ac:spMk id="11" creationId="{0A597D97-203B-498B-95D3-E90DC961039F}"/>
          </ac:spMkLst>
        </pc:spChg>
        <pc:spChg chg="add del">
          <ac:chgData name="Robert Encarnacion" userId="d5aed78154c62ede" providerId="LiveId" clId="{034363C7-0511-4C74-82C4-95A5CB073F94}" dt="2024-02-27T02:23:51.478" v="2809" actId="26606"/>
          <ac:spMkLst>
            <pc:docMk/>
            <pc:sldMk cId="4195898534" sldId="328"/>
            <ac:spMk id="13" creationId="{6A6EF10E-DF41-4BD3-8EB4-6F646531DC26}"/>
          </ac:spMkLst>
        </pc:spChg>
        <pc:picChg chg="add del mod">
          <ac:chgData name="Robert Encarnacion" userId="d5aed78154c62ede" providerId="LiveId" clId="{034363C7-0511-4C74-82C4-95A5CB073F94}" dt="2024-02-27T02:23:54.018" v="2812" actId="1076"/>
          <ac:picMkLst>
            <pc:docMk/>
            <pc:sldMk cId="4195898534" sldId="328"/>
            <ac:picMk id="3" creationId="{1C294B02-247B-C450-E6C7-74CC74933799}"/>
          </ac:picMkLst>
        </pc:picChg>
        <pc:picChg chg="add del mod">
          <ac:chgData name="Robert Encarnacion" userId="d5aed78154c62ede" providerId="LiveId" clId="{034363C7-0511-4C74-82C4-95A5CB073F94}" dt="2024-02-27T02:23:52.568" v="2810" actId="478"/>
          <ac:picMkLst>
            <pc:docMk/>
            <pc:sldMk cId="4195898534" sldId="328"/>
            <ac:picMk id="6" creationId="{7D00A5A4-600E-1E51-E8D0-81676679A40F}"/>
          </ac:picMkLst>
        </pc:picChg>
        <pc:picChg chg="add del mod">
          <ac:chgData name="Robert Encarnacion" userId="d5aed78154c62ede" providerId="LiveId" clId="{034363C7-0511-4C74-82C4-95A5CB073F94}" dt="2024-02-27T02:23:43.648" v="2800"/>
          <ac:picMkLst>
            <pc:docMk/>
            <pc:sldMk cId="4195898534" sldId="328"/>
            <ac:picMk id="64514" creationId="{D8822C03-29CC-132E-636D-9BCBE8FEFD94}"/>
          </ac:picMkLst>
        </pc:picChg>
        <pc:picChg chg="add mod">
          <ac:chgData name="Robert Encarnacion" userId="d5aed78154c62ede" providerId="LiveId" clId="{034363C7-0511-4C74-82C4-95A5CB073F94}" dt="2024-02-27T02:24:02.713" v="2818" actId="14100"/>
          <ac:picMkLst>
            <pc:docMk/>
            <pc:sldMk cId="4195898534" sldId="328"/>
            <ac:picMk id="64516" creationId="{FF5C3E7D-D32D-C5DB-8A71-1F6905E8CD76}"/>
          </ac:picMkLst>
        </pc:picChg>
      </pc:sldChg>
      <pc:sldChg chg="addSp delSp modSp add mod">
        <pc:chgData name="Robert Encarnacion" userId="d5aed78154c62ede" providerId="LiveId" clId="{034363C7-0511-4C74-82C4-95A5CB073F94}" dt="2024-02-27T02:29:35.411" v="2899" actId="14100"/>
        <pc:sldMkLst>
          <pc:docMk/>
          <pc:sldMk cId="3765333188" sldId="329"/>
        </pc:sldMkLst>
        <pc:spChg chg="mod">
          <ac:chgData name="Robert Encarnacion" userId="d5aed78154c62ede" providerId="LiveId" clId="{034363C7-0511-4C74-82C4-95A5CB073F94}" dt="2024-02-27T02:24:50.044" v="2824" actId="403"/>
          <ac:spMkLst>
            <pc:docMk/>
            <pc:sldMk cId="3765333188" sldId="329"/>
            <ac:spMk id="2" creationId="{16EEFEBF-30BD-53DD-901F-D546F6C68026}"/>
          </ac:spMkLst>
        </pc:spChg>
        <pc:spChg chg="mod">
          <ac:chgData name="Robert Encarnacion" userId="d5aed78154c62ede" providerId="LiveId" clId="{034363C7-0511-4C74-82C4-95A5CB073F94}" dt="2024-02-27T02:29:35.411" v="2899" actId="14100"/>
          <ac:spMkLst>
            <pc:docMk/>
            <pc:sldMk cId="3765333188" sldId="329"/>
            <ac:spMk id="4" creationId="{BCCE7598-5CB1-28F1-AADC-5E291EE2F554}"/>
          </ac:spMkLst>
        </pc:spChg>
        <pc:picChg chg="add mod">
          <ac:chgData name="Robert Encarnacion" userId="d5aed78154c62ede" providerId="LiveId" clId="{034363C7-0511-4C74-82C4-95A5CB073F94}" dt="2024-02-27T02:26:08.475" v="2853" actId="14100"/>
          <ac:picMkLst>
            <pc:docMk/>
            <pc:sldMk cId="3765333188" sldId="329"/>
            <ac:picMk id="5" creationId="{4B336E10-8679-9D2E-B7B9-ED68C697E106}"/>
          </ac:picMkLst>
        </pc:picChg>
        <pc:picChg chg="del">
          <ac:chgData name="Robert Encarnacion" userId="d5aed78154c62ede" providerId="LiveId" clId="{034363C7-0511-4C74-82C4-95A5CB073F94}" dt="2024-02-27T02:25:59.805" v="2849" actId="478"/>
          <ac:picMkLst>
            <pc:docMk/>
            <pc:sldMk cId="3765333188" sldId="329"/>
            <ac:picMk id="6" creationId="{7D00A5A4-600E-1E51-E8D0-81676679A40F}"/>
          </ac:picMkLst>
        </pc:picChg>
        <pc:picChg chg="add del mod">
          <ac:chgData name="Robert Encarnacion" userId="d5aed78154c62ede" providerId="LiveId" clId="{034363C7-0511-4C74-82C4-95A5CB073F94}" dt="2024-02-27T02:26:19.724" v="2855"/>
          <ac:picMkLst>
            <pc:docMk/>
            <pc:sldMk cId="3765333188" sldId="329"/>
            <ac:picMk id="7" creationId="{B5BB96CF-4B4B-D3EC-1772-6C2346C06854}"/>
          </ac:picMkLst>
        </pc:picChg>
      </pc:sldChg>
      <pc:sldChg chg="addSp delSp modSp add mod">
        <pc:chgData name="Robert Encarnacion" userId="d5aed78154c62ede" providerId="LiveId" clId="{034363C7-0511-4C74-82C4-95A5CB073F94}" dt="2024-02-27T02:27:16.776" v="2868"/>
        <pc:sldMkLst>
          <pc:docMk/>
          <pc:sldMk cId="3265483821" sldId="330"/>
        </pc:sldMkLst>
        <pc:spChg chg="del mod">
          <ac:chgData name="Robert Encarnacion" userId="d5aed78154c62ede" providerId="LiveId" clId="{034363C7-0511-4C74-82C4-95A5CB073F94}" dt="2024-02-27T02:26:39.424" v="2858"/>
          <ac:spMkLst>
            <pc:docMk/>
            <pc:sldMk cId="3265483821" sldId="330"/>
            <ac:spMk id="4" creationId="{BCCE7598-5CB1-28F1-AADC-5E291EE2F554}"/>
          </ac:spMkLst>
        </pc:spChg>
        <pc:picChg chg="add del">
          <ac:chgData name="Robert Encarnacion" userId="d5aed78154c62ede" providerId="LiveId" clId="{034363C7-0511-4C74-82C4-95A5CB073F94}" dt="2024-02-27T02:26:43.725" v="2861" actId="478"/>
          <ac:picMkLst>
            <pc:docMk/>
            <pc:sldMk cId="3265483821" sldId="330"/>
            <ac:picMk id="5" creationId="{4B336E10-8679-9D2E-B7B9-ED68C697E106}"/>
          </ac:picMkLst>
        </pc:picChg>
        <pc:picChg chg="add del mod">
          <ac:chgData name="Robert Encarnacion" userId="d5aed78154c62ede" providerId="LiveId" clId="{034363C7-0511-4C74-82C4-95A5CB073F94}" dt="2024-02-27T02:27:16.776" v="2868"/>
          <ac:picMkLst>
            <pc:docMk/>
            <pc:sldMk cId="3265483821" sldId="330"/>
            <ac:picMk id="6" creationId="{15E1321F-8E48-6628-2824-B5F971F9ED74}"/>
          </ac:picMkLst>
        </pc:picChg>
        <pc:picChg chg="add mod">
          <ac:chgData name="Robert Encarnacion" userId="d5aed78154c62ede" providerId="LiveId" clId="{034363C7-0511-4C74-82C4-95A5CB073F94}" dt="2024-02-27T02:27:03.698" v="2866" actId="14100"/>
          <ac:picMkLst>
            <pc:docMk/>
            <pc:sldMk cId="3265483821" sldId="330"/>
            <ac:picMk id="66562" creationId="{74D7D4B0-AE5C-BAAF-4B68-444671FE1A1B}"/>
          </ac:picMkLst>
        </pc:picChg>
      </pc:sldChg>
      <pc:sldChg chg="addSp delSp modSp add mod">
        <pc:chgData name="Robert Encarnacion" userId="d5aed78154c62ede" providerId="LiveId" clId="{034363C7-0511-4C74-82C4-95A5CB073F94}" dt="2024-02-28T00:01:37.090" v="3507" actId="403"/>
        <pc:sldMkLst>
          <pc:docMk/>
          <pc:sldMk cId="1226866399" sldId="331"/>
        </pc:sldMkLst>
        <pc:spChg chg="del mod">
          <ac:chgData name="Robert Encarnacion" userId="d5aed78154c62ede" providerId="LiveId" clId="{034363C7-0511-4C74-82C4-95A5CB073F94}" dt="2024-02-27T02:28:06.211" v="2888" actId="478"/>
          <ac:spMkLst>
            <pc:docMk/>
            <pc:sldMk cId="1226866399" sldId="331"/>
            <ac:spMk id="2" creationId="{16EEFEBF-30BD-53DD-901F-D546F6C68026}"/>
          </ac:spMkLst>
        </pc:spChg>
        <pc:spChg chg="add del mod">
          <ac:chgData name="Robert Encarnacion" userId="d5aed78154c62ede" providerId="LiveId" clId="{034363C7-0511-4C74-82C4-95A5CB073F94}" dt="2024-02-27T02:27:27.920" v="2876"/>
          <ac:spMkLst>
            <pc:docMk/>
            <pc:sldMk cId="1226866399" sldId="331"/>
            <ac:spMk id="4" creationId="{EC9A9087-13F4-46D0-6B62-5308F2EE56EC}"/>
          </ac:spMkLst>
        </pc:spChg>
        <pc:spChg chg="add del mod">
          <ac:chgData name="Robert Encarnacion" userId="d5aed78154c62ede" providerId="LiveId" clId="{034363C7-0511-4C74-82C4-95A5CB073F94}" dt="2024-02-27T02:28:08.446" v="2889" actId="478"/>
          <ac:spMkLst>
            <pc:docMk/>
            <pc:sldMk cId="1226866399" sldId="331"/>
            <ac:spMk id="7" creationId="{764FBC95-9643-F7BD-2F88-1D8B1D69F13B}"/>
          </ac:spMkLst>
        </pc:spChg>
        <pc:graphicFrameChg chg="add mod modGraphic">
          <ac:chgData name="Robert Encarnacion" userId="d5aed78154c62ede" providerId="LiveId" clId="{034363C7-0511-4C74-82C4-95A5CB073F94}" dt="2024-02-28T00:01:37.090" v="3507" actId="403"/>
          <ac:graphicFrameMkLst>
            <pc:docMk/>
            <pc:sldMk cId="1226866399" sldId="331"/>
            <ac:graphicFrameMk id="5" creationId="{0A340D2C-F969-41E6-9820-19B3DD5A941B}"/>
          </ac:graphicFrameMkLst>
        </pc:graphicFrameChg>
        <pc:picChg chg="del">
          <ac:chgData name="Robert Encarnacion" userId="d5aed78154c62ede" providerId="LiveId" clId="{034363C7-0511-4C74-82C4-95A5CB073F94}" dt="2024-02-27T02:27:26.394" v="2875" actId="478"/>
          <ac:picMkLst>
            <pc:docMk/>
            <pc:sldMk cId="1226866399" sldId="331"/>
            <ac:picMk id="66562" creationId="{74D7D4B0-AE5C-BAAF-4B68-444671FE1A1B}"/>
          </ac:picMkLst>
        </pc:picChg>
      </pc:sldChg>
      <pc:sldChg chg="addSp delSp modSp add mod">
        <pc:chgData name="Robert Encarnacion" userId="d5aed78154c62ede" providerId="LiveId" clId="{034363C7-0511-4C74-82C4-95A5CB073F94}" dt="2024-02-27T02:43:32.271" v="2932"/>
        <pc:sldMkLst>
          <pc:docMk/>
          <pc:sldMk cId="2060209328" sldId="332"/>
        </pc:sldMkLst>
        <pc:spChg chg="mod">
          <ac:chgData name="Robert Encarnacion" userId="d5aed78154c62ede" providerId="LiveId" clId="{034363C7-0511-4C74-82C4-95A5CB073F94}" dt="2024-02-27T02:30:09.072" v="2905" actId="403"/>
          <ac:spMkLst>
            <pc:docMk/>
            <pc:sldMk cId="2060209328" sldId="332"/>
            <ac:spMk id="2" creationId="{16EEFEBF-30BD-53DD-901F-D546F6C68026}"/>
          </ac:spMkLst>
        </pc:spChg>
        <pc:spChg chg="mod">
          <ac:chgData name="Robert Encarnacion" userId="d5aed78154c62ede" providerId="LiveId" clId="{034363C7-0511-4C74-82C4-95A5CB073F94}" dt="2024-02-27T02:43:12.850" v="2930" actId="404"/>
          <ac:spMkLst>
            <pc:docMk/>
            <pc:sldMk cId="2060209328" sldId="332"/>
            <ac:spMk id="4" creationId="{BCCE7598-5CB1-28F1-AADC-5E291EE2F554}"/>
          </ac:spMkLst>
        </pc:spChg>
        <pc:picChg chg="del">
          <ac:chgData name="Robert Encarnacion" userId="d5aed78154c62ede" providerId="LiveId" clId="{034363C7-0511-4C74-82C4-95A5CB073F94}" dt="2024-02-27T02:30:39.134" v="2911" actId="478"/>
          <ac:picMkLst>
            <pc:docMk/>
            <pc:sldMk cId="2060209328" sldId="332"/>
            <ac:picMk id="5" creationId="{4B336E10-8679-9D2E-B7B9-ED68C697E106}"/>
          </ac:picMkLst>
        </pc:picChg>
        <pc:picChg chg="add mod">
          <ac:chgData name="Robert Encarnacion" userId="d5aed78154c62ede" providerId="LiveId" clId="{034363C7-0511-4C74-82C4-95A5CB073F94}" dt="2024-02-27T02:30:49.041" v="2915" actId="1076"/>
          <ac:picMkLst>
            <pc:docMk/>
            <pc:sldMk cId="2060209328" sldId="332"/>
            <ac:picMk id="6" creationId="{AA234328-1E53-AB40-7584-682912584174}"/>
          </ac:picMkLst>
        </pc:picChg>
        <pc:picChg chg="add del mod">
          <ac:chgData name="Robert Encarnacion" userId="d5aed78154c62ede" providerId="LiveId" clId="{034363C7-0511-4C74-82C4-95A5CB073F94}" dt="2024-02-27T02:43:32.271" v="2932"/>
          <ac:picMkLst>
            <pc:docMk/>
            <pc:sldMk cId="2060209328" sldId="332"/>
            <ac:picMk id="7" creationId="{E0D3679C-C687-7F99-2753-8DBB8E0B5746}"/>
          </ac:picMkLst>
        </pc:picChg>
      </pc:sldChg>
      <pc:sldChg chg="addSp delSp modSp add mod">
        <pc:chgData name="Robert Encarnacion" userId="d5aed78154c62ede" providerId="LiveId" clId="{034363C7-0511-4C74-82C4-95A5CB073F94}" dt="2024-02-27T02:44:22.194" v="2947"/>
        <pc:sldMkLst>
          <pc:docMk/>
          <pc:sldMk cId="580029613" sldId="333"/>
        </pc:sldMkLst>
        <pc:spChg chg="mod">
          <ac:chgData name="Robert Encarnacion" userId="d5aed78154c62ede" providerId="LiveId" clId="{034363C7-0511-4C74-82C4-95A5CB073F94}" dt="2024-02-27T02:43:38.009" v="2938" actId="20577"/>
          <ac:spMkLst>
            <pc:docMk/>
            <pc:sldMk cId="580029613" sldId="333"/>
            <ac:spMk id="2" creationId="{16EEFEBF-30BD-53DD-901F-D546F6C68026}"/>
          </ac:spMkLst>
        </pc:spChg>
        <pc:spChg chg="mod">
          <ac:chgData name="Robert Encarnacion" userId="d5aed78154c62ede" providerId="LiveId" clId="{034363C7-0511-4C74-82C4-95A5CB073F94}" dt="2024-02-27T02:44:07.862" v="2945" actId="20577"/>
          <ac:spMkLst>
            <pc:docMk/>
            <pc:sldMk cId="580029613" sldId="333"/>
            <ac:spMk id="4" creationId="{BCCE7598-5CB1-28F1-AADC-5E291EE2F554}"/>
          </ac:spMkLst>
        </pc:spChg>
        <pc:picChg chg="del">
          <ac:chgData name="Robert Encarnacion" userId="d5aed78154c62ede" providerId="LiveId" clId="{034363C7-0511-4C74-82C4-95A5CB073F94}" dt="2024-02-27T02:43:53.707" v="2940" actId="478"/>
          <ac:picMkLst>
            <pc:docMk/>
            <pc:sldMk cId="580029613" sldId="333"/>
            <ac:picMk id="6" creationId="{AA234328-1E53-AB40-7584-682912584174}"/>
          </ac:picMkLst>
        </pc:picChg>
        <pc:picChg chg="add del">
          <ac:chgData name="Robert Encarnacion" userId="d5aed78154c62ede" providerId="LiveId" clId="{034363C7-0511-4C74-82C4-95A5CB073F94}" dt="2024-02-27T02:44:22.194" v="2947"/>
          <ac:picMkLst>
            <pc:docMk/>
            <pc:sldMk cId="580029613" sldId="333"/>
            <ac:picMk id="69634" creationId="{E0EE2975-5B18-FF24-0ECC-4BEBEBC0889F}"/>
          </ac:picMkLst>
        </pc:picChg>
      </pc:sldChg>
      <pc:sldChg chg="addSp delSp modSp add mod">
        <pc:chgData name="Robert Encarnacion" userId="d5aed78154c62ede" providerId="LiveId" clId="{034363C7-0511-4C74-82C4-95A5CB073F94}" dt="2024-02-27T02:44:43.408" v="2958" actId="14100"/>
        <pc:sldMkLst>
          <pc:docMk/>
          <pc:sldMk cId="3838176569" sldId="334"/>
        </pc:sldMkLst>
        <pc:spChg chg="del">
          <ac:chgData name="Robert Encarnacion" userId="d5aed78154c62ede" providerId="LiveId" clId="{034363C7-0511-4C74-82C4-95A5CB073F94}" dt="2024-02-27T02:44:26.573" v="2949" actId="478"/>
          <ac:spMkLst>
            <pc:docMk/>
            <pc:sldMk cId="3838176569" sldId="334"/>
            <ac:spMk id="4" creationId="{BCCE7598-5CB1-28F1-AADC-5E291EE2F554}"/>
          </ac:spMkLst>
        </pc:spChg>
        <pc:spChg chg="add del mod">
          <ac:chgData name="Robert Encarnacion" userId="d5aed78154c62ede" providerId="LiveId" clId="{034363C7-0511-4C74-82C4-95A5CB073F94}" dt="2024-02-27T02:44:30.810" v="2950" actId="478"/>
          <ac:spMkLst>
            <pc:docMk/>
            <pc:sldMk cId="3838176569" sldId="334"/>
            <ac:spMk id="6" creationId="{44908C5B-B923-49E4-8B9B-E81B8ECC07FA}"/>
          </ac:spMkLst>
        </pc:spChg>
        <pc:picChg chg="mod">
          <ac:chgData name="Robert Encarnacion" userId="d5aed78154c62ede" providerId="LiveId" clId="{034363C7-0511-4C74-82C4-95A5CB073F94}" dt="2024-02-27T02:44:35.577" v="2953" actId="14100"/>
          <ac:picMkLst>
            <pc:docMk/>
            <pc:sldMk cId="3838176569" sldId="334"/>
            <ac:picMk id="3" creationId="{1C294B02-247B-C450-E6C7-74CC74933799}"/>
          </ac:picMkLst>
        </pc:picChg>
        <pc:picChg chg="add del mod">
          <ac:chgData name="Robert Encarnacion" userId="d5aed78154c62ede" providerId="LiveId" clId="{034363C7-0511-4C74-82C4-95A5CB073F94}" dt="2024-02-27T02:44:36.700" v="2954"/>
          <ac:picMkLst>
            <pc:docMk/>
            <pc:sldMk cId="3838176569" sldId="334"/>
            <ac:picMk id="70658" creationId="{2EB2A419-5D4B-2796-A1CB-F0EAA8AEC6C5}"/>
          </ac:picMkLst>
        </pc:picChg>
        <pc:picChg chg="add mod">
          <ac:chgData name="Robert Encarnacion" userId="d5aed78154c62ede" providerId="LiveId" clId="{034363C7-0511-4C74-82C4-95A5CB073F94}" dt="2024-02-27T02:44:43.408" v="2958" actId="14100"/>
          <ac:picMkLst>
            <pc:docMk/>
            <pc:sldMk cId="3838176569" sldId="334"/>
            <ac:picMk id="70660" creationId="{59590BB5-4F74-89A0-532F-AAE0C0608888}"/>
          </ac:picMkLst>
        </pc:picChg>
      </pc:sldChg>
      <pc:sldChg chg="addSp delSp modSp add mod setBg">
        <pc:chgData name="Robert Encarnacion" userId="d5aed78154c62ede" providerId="LiveId" clId="{034363C7-0511-4C74-82C4-95A5CB073F94}" dt="2024-02-27T23:56:52.614" v="3477" actId="27636"/>
        <pc:sldMkLst>
          <pc:docMk/>
          <pc:sldMk cId="3039046796" sldId="335"/>
        </pc:sldMkLst>
        <pc:spChg chg="mod ord">
          <ac:chgData name="Robert Encarnacion" userId="d5aed78154c62ede" providerId="LiveId" clId="{034363C7-0511-4C74-82C4-95A5CB073F94}" dt="2024-02-27T23:56:52.614" v="3477" actId="27636"/>
          <ac:spMkLst>
            <pc:docMk/>
            <pc:sldMk cId="3039046796" sldId="335"/>
            <ac:spMk id="2" creationId="{F1E95A7F-D27C-F127-EBD0-CAC2E7048C4B}"/>
          </ac:spMkLst>
        </pc:spChg>
        <pc:spChg chg="add del">
          <ac:chgData name="Robert Encarnacion" userId="d5aed78154c62ede" providerId="LiveId" clId="{034363C7-0511-4C74-82C4-95A5CB073F94}" dt="2024-02-27T02:45:36.220" v="2988" actId="26606"/>
          <ac:spMkLst>
            <pc:docMk/>
            <pc:sldMk cId="3039046796" sldId="335"/>
            <ac:spMk id="71687" creationId="{A8CCCB6D-5162-4AAE-A5E3-3AC55410DBCE}"/>
          </ac:spMkLst>
        </pc:spChg>
        <pc:spChg chg="add del">
          <ac:chgData name="Robert Encarnacion" userId="d5aed78154c62ede" providerId="LiveId" clId="{034363C7-0511-4C74-82C4-95A5CB073F94}" dt="2024-02-27T02:45:36.220" v="2988" actId="26606"/>
          <ac:spMkLst>
            <pc:docMk/>
            <pc:sldMk cId="3039046796" sldId="335"/>
            <ac:spMk id="71689" creationId="{0BCD8C04-CC7B-40EF-82EB-E9821F79BB86}"/>
          </ac:spMkLst>
        </pc:spChg>
        <pc:spChg chg="add del">
          <ac:chgData name="Robert Encarnacion" userId="d5aed78154c62ede" providerId="LiveId" clId="{034363C7-0511-4C74-82C4-95A5CB073F94}" dt="2024-02-27T02:45:40.154" v="2990" actId="26606"/>
          <ac:spMkLst>
            <pc:docMk/>
            <pc:sldMk cId="3039046796" sldId="335"/>
            <ac:spMk id="71691" creationId="{C7163242-6303-46DC-BAC1-2A204F061321}"/>
          </ac:spMkLst>
        </pc:spChg>
        <pc:spChg chg="add del">
          <ac:chgData name="Robert Encarnacion" userId="d5aed78154c62ede" providerId="LiveId" clId="{034363C7-0511-4C74-82C4-95A5CB073F94}" dt="2024-02-27T02:45:40.154" v="2990" actId="26606"/>
          <ac:spMkLst>
            <pc:docMk/>
            <pc:sldMk cId="3039046796" sldId="335"/>
            <ac:spMk id="71692" creationId="{AC8EEB0F-BA72-49AC-956F-331B60FDE79E}"/>
          </ac:spMkLst>
        </pc:spChg>
        <pc:spChg chg="add del">
          <ac:chgData name="Robert Encarnacion" userId="d5aed78154c62ede" providerId="LiveId" clId="{034363C7-0511-4C74-82C4-95A5CB073F94}" dt="2024-02-27T02:45:40.154" v="2990" actId="26606"/>
          <ac:spMkLst>
            <pc:docMk/>
            <pc:sldMk cId="3039046796" sldId="335"/>
            <ac:spMk id="71693" creationId="{805C4C40-D70E-4C4F-B228-98A0A6132603}"/>
          </ac:spMkLst>
        </pc:spChg>
        <pc:spChg chg="add del">
          <ac:chgData name="Robert Encarnacion" userId="d5aed78154c62ede" providerId="LiveId" clId="{034363C7-0511-4C74-82C4-95A5CB073F94}" dt="2024-02-27T02:45:40.154" v="2990" actId="26606"/>
          <ac:spMkLst>
            <pc:docMk/>
            <pc:sldMk cId="3039046796" sldId="335"/>
            <ac:spMk id="71694" creationId="{8CC700D5-9809-43F4-89D5-7DBBCB0DCC10}"/>
          </ac:spMkLst>
        </pc:spChg>
        <pc:spChg chg="add del">
          <ac:chgData name="Robert Encarnacion" userId="d5aed78154c62ede" providerId="LiveId" clId="{034363C7-0511-4C74-82C4-95A5CB073F94}" dt="2024-02-27T02:45:42.657" v="2992" actId="26606"/>
          <ac:spMkLst>
            <pc:docMk/>
            <pc:sldMk cId="3039046796" sldId="335"/>
            <ac:spMk id="71699" creationId="{FA69AAE0-49D5-4C8B-8BA2-55898C00E05E}"/>
          </ac:spMkLst>
        </pc:spChg>
        <pc:spChg chg="add del">
          <ac:chgData name="Robert Encarnacion" userId="d5aed78154c62ede" providerId="LiveId" clId="{034363C7-0511-4C74-82C4-95A5CB073F94}" dt="2024-02-27T02:45:47.746" v="2994" actId="26606"/>
          <ac:spMkLst>
            <pc:docMk/>
            <pc:sldMk cId="3039046796" sldId="335"/>
            <ac:spMk id="71701" creationId="{8870DEF6-46A2-D4F8-8BE6-91165D93ECC4}"/>
          </ac:spMkLst>
        </pc:spChg>
        <pc:spChg chg="add del">
          <ac:chgData name="Robert Encarnacion" userId="d5aed78154c62ede" providerId="LiveId" clId="{034363C7-0511-4C74-82C4-95A5CB073F94}" dt="2024-02-27T02:45:50.094" v="2996" actId="26606"/>
          <ac:spMkLst>
            <pc:docMk/>
            <pc:sldMk cId="3039046796" sldId="335"/>
            <ac:spMk id="71704" creationId="{AC0749D4-5D79-415F-A4FE-C04AA9FAF637}"/>
          </ac:spMkLst>
        </pc:spChg>
        <pc:spChg chg="add del">
          <ac:chgData name="Robert Encarnacion" userId="d5aed78154c62ede" providerId="LiveId" clId="{034363C7-0511-4C74-82C4-95A5CB073F94}" dt="2024-02-27T02:45:50.094" v="2996" actId="26606"/>
          <ac:spMkLst>
            <pc:docMk/>
            <pc:sldMk cId="3039046796" sldId="335"/>
            <ac:spMk id="71705" creationId="{E8C1EE2C-97A4-4801-8BC8-9D18F259BDAD}"/>
          </ac:spMkLst>
        </pc:spChg>
        <pc:spChg chg="add del">
          <ac:chgData name="Robert Encarnacion" userId="d5aed78154c62ede" providerId="LiveId" clId="{034363C7-0511-4C74-82C4-95A5CB073F94}" dt="2024-02-27T02:45:51.601" v="2998" actId="26606"/>
          <ac:spMkLst>
            <pc:docMk/>
            <pc:sldMk cId="3039046796" sldId="335"/>
            <ac:spMk id="71707" creationId="{4D4677D2-D5AC-4CF9-9EED-2B89D0A1C212}"/>
          </ac:spMkLst>
        </pc:spChg>
        <pc:spChg chg="add del">
          <ac:chgData name="Robert Encarnacion" userId="d5aed78154c62ede" providerId="LiveId" clId="{034363C7-0511-4C74-82C4-95A5CB073F94}" dt="2024-02-27T02:45:51.601" v="2998" actId="26606"/>
          <ac:spMkLst>
            <pc:docMk/>
            <pc:sldMk cId="3039046796" sldId="335"/>
            <ac:spMk id="71708" creationId="{AF695F69-7001-421E-98A8-E74156934A51}"/>
          </ac:spMkLst>
        </pc:spChg>
        <pc:spChg chg="add del">
          <ac:chgData name="Robert Encarnacion" userId="d5aed78154c62ede" providerId="LiveId" clId="{034363C7-0511-4C74-82C4-95A5CB073F94}" dt="2024-02-27T02:45:53.146" v="3000" actId="26606"/>
          <ac:spMkLst>
            <pc:docMk/>
            <pc:sldMk cId="3039046796" sldId="335"/>
            <ac:spMk id="71710" creationId="{8870DEF6-46A2-D4F8-8BE6-91165D93ECC4}"/>
          </ac:spMkLst>
        </pc:spChg>
        <pc:spChg chg="add del">
          <ac:chgData name="Robert Encarnacion" userId="d5aed78154c62ede" providerId="LiveId" clId="{034363C7-0511-4C74-82C4-95A5CB073F94}" dt="2024-02-27T02:45:55.724" v="3002" actId="26606"/>
          <ac:spMkLst>
            <pc:docMk/>
            <pc:sldMk cId="3039046796" sldId="335"/>
            <ac:spMk id="71713" creationId="{8870DEF6-46A2-D4F8-8BE6-91165D93ECC4}"/>
          </ac:spMkLst>
        </pc:spChg>
        <pc:spChg chg="add">
          <ac:chgData name="Robert Encarnacion" userId="d5aed78154c62ede" providerId="LiveId" clId="{034363C7-0511-4C74-82C4-95A5CB073F94}" dt="2024-02-27T02:45:58.301" v="3005" actId="26606"/>
          <ac:spMkLst>
            <pc:docMk/>
            <pc:sldMk cId="3039046796" sldId="335"/>
            <ac:spMk id="71718" creationId="{4D4677D2-D5AC-4CF9-9EED-2B89D0A1C212}"/>
          </ac:spMkLst>
        </pc:spChg>
        <pc:spChg chg="add">
          <ac:chgData name="Robert Encarnacion" userId="d5aed78154c62ede" providerId="LiveId" clId="{034363C7-0511-4C74-82C4-95A5CB073F94}" dt="2024-02-27T02:45:58.301" v="3005" actId="26606"/>
          <ac:spMkLst>
            <pc:docMk/>
            <pc:sldMk cId="3039046796" sldId="335"/>
            <ac:spMk id="71719" creationId="{AF695F69-7001-421E-98A8-E74156934A51}"/>
          </ac:spMkLst>
        </pc:spChg>
        <pc:grpChg chg="add del">
          <ac:chgData name="Robert Encarnacion" userId="d5aed78154c62ede" providerId="LiveId" clId="{034363C7-0511-4C74-82C4-95A5CB073F94}" dt="2024-02-27T02:45:40.154" v="2990" actId="26606"/>
          <ac:grpSpMkLst>
            <pc:docMk/>
            <pc:sldMk cId="3039046796" sldId="335"/>
            <ac:grpSpMk id="71695" creationId="{06536C0D-2219-44F1-94EC-B9A56501DB36}"/>
          </ac:grpSpMkLst>
        </pc:grpChg>
        <pc:picChg chg="mod ord">
          <ac:chgData name="Robert Encarnacion" userId="d5aed78154c62ede" providerId="LiveId" clId="{034363C7-0511-4C74-82C4-95A5CB073F94}" dt="2024-02-27T02:46:01.566" v="3007" actId="27614"/>
          <ac:picMkLst>
            <pc:docMk/>
            <pc:sldMk cId="3039046796" sldId="335"/>
            <ac:picMk id="5" creationId="{7746250F-7F49-5BFC-7C0F-E9013E2CE4FA}"/>
          </ac:picMkLst>
        </pc:picChg>
        <pc:picChg chg="add mod ord">
          <ac:chgData name="Robert Encarnacion" userId="d5aed78154c62ede" providerId="LiveId" clId="{034363C7-0511-4C74-82C4-95A5CB073F94}" dt="2024-02-27T02:46:01.677" v="3009" actId="27614"/>
          <ac:picMkLst>
            <pc:docMk/>
            <pc:sldMk cId="3039046796" sldId="335"/>
            <ac:picMk id="71682" creationId="{D74648DD-5993-BFFF-61C9-ED85FD8817C9}"/>
          </ac:picMkLst>
        </pc:picChg>
        <pc:cxnChg chg="add del">
          <ac:chgData name="Robert Encarnacion" userId="d5aed78154c62ede" providerId="LiveId" clId="{034363C7-0511-4C74-82C4-95A5CB073F94}" dt="2024-02-27T02:45:47.746" v="2994" actId="26606"/>
          <ac:cxnSpMkLst>
            <pc:docMk/>
            <pc:sldMk cId="3039046796" sldId="335"/>
            <ac:cxnSpMk id="71702" creationId="{522632D6-DED9-FDEC-FD9F-09FF0A4544CC}"/>
          </ac:cxnSpMkLst>
        </pc:cxnChg>
        <pc:cxnChg chg="add del">
          <ac:chgData name="Robert Encarnacion" userId="d5aed78154c62ede" providerId="LiveId" clId="{034363C7-0511-4C74-82C4-95A5CB073F94}" dt="2024-02-27T02:45:53.146" v="3000" actId="26606"/>
          <ac:cxnSpMkLst>
            <pc:docMk/>
            <pc:sldMk cId="3039046796" sldId="335"/>
            <ac:cxnSpMk id="71711" creationId="{8748256A-88AC-4254-406B-0E8EE2CC2B50}"/>
          </ac:cxnSpMkLst>
        </pc:cxnChg>
        <pc:cxnChg chg="add del">
          <ac:chgData name="Robert Encarnacion" userId="d5aed78154c62ede" providerId="LiveId" clId="{034363C7-0511-4C74-82C4-95A5CB073F94}" dt="2024-02-27T02:45:55.724" v="3002" actId="26606"/>
          <ac:cxnSpMkLst>
            <pc:docMk/>
            <pc:sldMk cId="3039046796" sldId="335"/>
            <ac:cxnSpMk id="71714" creationId="{8748256A-88AC-4254-406B-0E8EE2CC2B50}"/>
          </ac:cxnSpMkLst>
        </pc:cxnChg>
        <pc:cxnChg chg="add del">
          <ac:chgData name="Robert Encarnacion" userId="d5aed78154c62ede" providerId="LiveId" clId="{034363C7-0511-4C74-82C4-95A5CB073F94}" dt="2024-02-27T02:45:58.295" v="3004" actId="26606"/>
          <ac:cxnSpMkLst>
            <pc:docMk/>
            <pc:sldMk cId="3039046796" sldId="335"/>
            <ac:cxnSpMk id="71716" creationId="{7667AA61-5C27-F30F-D229-06CBE5709F33}"/>
          </ac:cxnSpMkLst>
        </pc:cxnChg>
      </pc:sldChg>
      <pc:sldChg chg="addSp delSp modSp add mod setBg">
        <pc:chgData name="Robert Encarnacion" userId="d5aed78154c62ede" providerId="LiveId" clId="{034363C7-0511-4C74-82C4-95A5CB073F94}" dt="2024-02-27T23:56:59.230" v="3478" actId="114"/>
        <pc:sldMkLst>
          <pc:docMk/>
          <pc:sldMk cId="1940830877" sldId="336"/>
        </pc:sldMkLst>
        <pc:spChg chg="mod ord">
          <ac:chgData name="Robert Encarnacion" userId="d5aed78154c62ede" providerId="LiveId" clId="{034363C7-0511-4C74-82C4-95A5CB073F94}" dt="2024-02-27T23:56:59.230" v="3478" actId="114"/>
          <ac:spMkLst>
            <pc:docMk/>
            <pc:sldMk cId="1940830877" sldId="336"/>
            <ac:spMk id="2" creationId="{F1E95A7F-D27C-F127-EBD0-CAC2E7048C4B}"/>
          </ac:spMkLst>
        </pc:spChg>
        <pc:spChg chg="add">
          <ac:chgData name="Robert Encarnacion" userId="d5aed78154c62ede" providerId="LiveId" clId="{034363C7-0511-4C74-82C4-95A5CB073F94}" dt="2024-02-27T23:18:58.122" v="3055" actId="26606"/>
          <ac:spMkLst>
            <pc:docMk/>
            <pc:sldMk cId="1940830877" sldId="336"/>
            <ac:spMk id="72708" creationId="{4D4677D2-D5AC-4CF9-9EED-2B89D0A1C212}"/>
          </ac:spMkLst>
        </pc:spChg>
        <pc:spChg chg="add">
          <ac:chgData name="Robert Encarnacion" userId="d5aed78154c62ede" providerId="LiveId" clId="{034363C7-0511-4C74-82C4-95A5CB073F94}" dt="2024-02-27T23:18:58.122" v="3055" actId="26606"/>
          <ac:spMkLst>
            <pc:docMk/>
            <pc:sldMk cId="1940830877" sldId="336"/>
            <ac:spMk id="72709" creationId="{AF695F69-7001-421E-98A8-E74156934A51}"/>
          </ac:spMkLst>
        </pc:spChg>
        <pc:spChg chg="add del">
          <ac:chgData name="Robert Encarnacion" userId="d5aed78154c62ede" providerId="LiveId" clId="{034363C7-0511-4C74-82C4-95A5CB073F94}" dt="2024-02-27T23:18:44.142" v="3048" actId="26606"/>
          <ac:spMkLst>
            <pc:docMk/>
            <pc:sldMk cId="1940830877" sldId="336"/>
            <ac:spMk id="72711" creationId="{A8CCCB6D-5162-4AAE-A5E3-3AC55410DBCE}"/>
          </ac:spMkLst>
        </pc:spChg>
        <pc:spChg chg="add del">
          <ac:chgData name="Robert Encarnacion" userId="d5aed78154c62ede" providerId="LiveId" clId="{034363C7-0511-4C74-82C4-95A5CB073F94}" dt="2024-02-27T23:18:44.142" v="3048" actId="26606"/>
          <ac:spMkLst>
            <pc:docMk/>
            <pc:sldMk cId="1940830877" sldId="336"/>
            <ac:spMk id="72713" creationId="{0BCD8C04-CC7B-40EF-82EB-E9821F79BB86}"/>
          </ac:spMkLst>
        </pc:spChg>
        <pc:spChg chg="add del">
          <ac:chgData name="Robert Encarnacion" userId="d5aed78154c62ede" providerId="LiveId" clId="{034363C7-0511-4C74-82C4-95A5CB073F94}" dt="2024-02-27T23:18:46.367" v="3050" actId="26606"/>
          <ac:spMkLst>
            <pc:docMk/>
            <pc:sldMk cId="1940830877" sldId="336"/>
            <ac:spMk id="72716" creationId="{27BDFED6-6E33-4606-AFE2-886ADB1C018E}"/>
          </ac:spMkLst>
        </pc:spChg>
        <pc:spChg chg="add del">
          <ac:chgData name="Robert Encarnacion" userId="d5aed78154c62ede" providerId="LiveId" clId="{034363C7-0511-4C74-82C4-95A5CB073F94}" dt="2024-02-27T23:18:46.367" v="3050" actId="26606"/>
          <ac:spMkLst>
            <pc:docMk/>
            <pc:sldMk cId="1940830877" sldId="336"/>
            <ac:spMk id="72717" creationId="{890DEF05-784E-4B61-89E4-04C4ECF4E5A0}"/>
          </ac:spMkLst>
        </pc:spChg>
        <pc:spChg chg="add del">
          <ac:chgData name="Robert Encarnacion" userId="d5aed78154c62ede" providerId="LiveId" clId="{034363C7-0511-4C74-82C4-95A5CB073F94}" dt="2024-02-27T23:18:53.500" v="3054" actId="26606"/>
          <ac:spMkLst>
            <pc:docMk/>
            <pc:sldMk cId="1940830877" sldId="336"/>
            <ac:spMk id="72719" creationId="{A8CCCB6D-5162-4AAE-A5E3-3AC55410DBCE}"/>
          </ac:spMkLst>
        </pc:spChg>
        <pc:spChg chg="add del">
          <ac:chgData name="Robert Encarnacion" userId="d5aed78154c62ede" providerId="LiveId" clId="{034363C7-0511-4C74-82C4-95A5CB073F94}" dt="2024-02-27T23:18:53.500" v="3054" actId="26606"/>
          <ac:spMkLst>
            <pc:docMk/>
            <pc:sldMk cId="1940830877" sldId="336"/>
            <ac:spMk id="72720" creationId="{0BCD8C04-CC7B-40EF-82EB-E9821F79BB86}"/>
          </ac:spMkLst>
        </pc:spChg>
        <pc:picChg chg="mod ord">
          <ac:chgData name="Robert Encarnacion" userId="d5aed78154c62ede" providerId="LiveId" clId="{034363C7-0511-4C74-82C4-95A5CB073F94}" dt="2024-02-27T23:19:01.652" v="3057" actId="27614"/>
          <ac:picMkLst>
            <pc:docMk/>
            <pc:sldMk cId="1940830877" sldId="336"/>
            <ac:picMk id="5" creationId="{7746250F-7F49-5BFC-7C0F-E9013E2CE4FA}"/>
          </ac:picMkLst>
        </pc:picChg>
        <pc:picChg chg="add mod">
          <ac:chgData name="Robert Encarnacion" userId="d5aed78154c62ede" providerId="LiveId" clId="{034363C7-0511-4C74-82C4-95A5CB073F94}" dt="2024-02-27T23:19:02.585" v="3059" actId="27614"/>
          <ac:picMkLst>
            <pc:docMk/>
            <pc:sldMk cId="1940830877" sldId="336"/>
            <ac:picMk id="72706" creationId="{8988B69B-3C0E-8200-F40E-DA14DEAF2A8D}"/>
          </ac:picMkLst>
        </pc:picChg>
        <pc:cxnChg chg="add del">
          <ac:chgData name="Robert Encarnacion" userId="d5aed78154c62ede" providerId="LiveId" clId="{034363C7-0511-4C74-82C4-95A5CB073F94}" dt="2024-02-27T23:18:46.367" v="3050" actId="26606"/>
          <ac:cxnSpMkLst>
            <pc:docMk/>
            <pc:sldMk cId="1940830877" sldId="336"/>
            <ac:cxnSpMk id="72715" creationId="{C41BAEC7-F7B0-4224-8B18-8F74B7D87F0B}"/>
          </ac:cxnSpMkLst>
        </pc:cxnChg>
      </pc:sldChg>
      <pc:sldChg chg="addSp delSp modSp add mod">
        <pc:chgData name="Robert Encarnacion" userId="d5aed78154c62ede" providerId="LiveId" clId="{034363C7-0511-4C74-82C4-95A5CB073F94}" dt="2024-02-27T23:26:35.485" v="3147" actId="122"/>
        <pc:sldMkLst>
          <pc:docMk/>
          <pc:sldMk cId="1431314275" sldId="337"/>
        </pc:sldMkLst>
        <pc:spChg chg="mod">
          <ac:chgData name="Robert Encarnacion" userId="d5aed78154c62ede" providerId="LiveId" clId="{034363C7-0511-4C74-82C4-95A5CB073F94}" dt="2024-02-27T23:24:12.516" v="3087" actId="14100"/>
          <ac:spMkLst>
            <pc:docMk/>
            <pc:sldMk cId="1431314275" sldId="337"/>
            <ac:spMk id="2" creationId="{16EEFEBF-30BD-53DD-901F-D546F6C68026}"/>
          </ac:spMkLst>
        </pc:spChg>
        <pc:spChg chg="mod">
          <ac:chgData name="Robert Encarnacion" userId="d5aed78154c62ede" providerId="LiveId" clId="{034363C7-0511-4C74-82C4-95A5CB073F94}" dt="2024-02-27T23:26:35.485" v="3147" actId="122"/>
          <ac:spMkLst>
            <pc:docMk/>
            <pc:sldMk cId="1431314275" sldId="337"/>
            <ac:spMk id="4" creationId="{BCCE7598-5CB1-28F1-AADC-5E291EE2F554}"/>
          </ac:spMkLst>
        </pc:spChg>
        <pc:picChg chg="del">
          <ac:chgData name="Robert Encarnacion" userId="d5aed78154c62ede" providerId="LiveId" clId="{034363C7-0511-4C74-82C4-95A5CB073F94}" dt="2024-02-27T23:24:53.994" v="3098" actId="478"/>
          <ac:picMkLst>
            <pc:docMk/>
            <pc:sldMk cId="1431314275" sldId="337"/>
            <ac:picMk id="5" creationId="{4B336E10-8679-9D2E-B7B9-ED68C697E106}"/>
          </ac:picMkLst>
        </pc:picChg>
        <pc:picChg chg="add mod">
          <ac:chgData name="Robert Encarnacion" userId="d5aed78154c62ede" providerId="LiveId" clId="{034363C7-0511-4C74-82C4-95A5CB073F94}" dt="2024-02-27T23:24:56.233" v="3100" actId="1076"/>
          <ac:picMkLst>
            <pc:docMk/>
            <pc:sldMk cId="1431314275" sldId="337"/>
            <ac:picMk id="6" creationId="{54BE2E47-63AC-8BCE-3223-7E984B402C53}"/>
          </ac:picMkLst>
        </pc:picChg>
      </pc:sldChg>
      <pc:sldChg chg="addSp delSp modSp add mod">
        <pc:chgData name="Robert Encarnacion" userId="d5aed78154c62ede" providerId="LiveId" clId="{034363C7-0511-4C74-82C4-95A5CB073F94}" dt="2024-02-27T23:39:38.480" v="3203"/>
        <pc:sldMkLst>
          <pc:docMk/>
          <pc:sldMk cId="365191849" sldId="338"/>
        </pc:sldMkLst>
        <pc:spChg chg="mod">
          <ac:chgData name="Robert Encarnacion" userId="d5aed78154c62ede" providerId="LiveId" clId="{034363C7-0511-4C74-82C4-95A5CB073F94}" dt="2024-02-27T23:36:38.968" v="3162" actId="403"/>
          <ac:spMkLst>
            <pc:docMk/>
            <pc:sldMk cId="365191849" sldId="338"/>
            <ac:spMk id="2" creationId="{16EEFEBF-30BD-53DD-901F-D546F6C68026}"/>
          </ac:spMkLst>
        </pc:spChg>
        <pc:spChg chg="mod">
          <ac:chgData name="Robert Encarnacion" userId="d5aed78154c62ede" providerId="LiveId" clId="{034363C7-0511-4C74-82C4-95A5CB073F94}" dt="2024-02-27T23:39:29.707" v="3201" actId="20577"/>
          <ac:spMkLst>
            <pc:docMk/>
            <pc:sldMk cId="365191849" sldId="338"/>
            <ac:spMk id="4" creationId="{BCCE7598-5CB1-28F1-AADC-5E291EE2F554}"/>
          </ac:spMkLst>
        </pc:spChg>
        <pc:picChg chg="add del mod">
          <ac:chgData name="Robert Encarnacion" userId="d5aed78154c62ede" providerId="LiveId" clId="{034363C7-0511-4C74-82C4-95A5CB073F94}" dt="2024-02-27T23:37:24.187" v="3173"/>
          <ac:picMkLst>
            <pc:docMk/>
            <pc:sldMk cId="365191849" sldId="338"/>
            <ac:picMk id="5" creationId="{4CDF674B-7676-8CF5-9D23-FC6510FDA843}"/>
          </ac:picMkLst>
        </pc:picChg>
        <pc:picChg chg="del">
          <ac:chgData name="Robert Encarnacion" userId="d5aed78154c62ede" providerId="LiveId" clId="{034363C7-0511-4C74-82C4-95A5CB073F94}" dt="2024-02-27T23:37:21.337" v="3169" actId="478"/>
          <ac:picMkLst>
            <pc:docMk/>
            <pc:sldMk cId="365191849" sldId="338"/>
            <ac:picMk id="6" creationId="{54BE2E47-63AC-8BCE-3223-7E984B402C53}"/>
          </ac:picMkLst>
        </pc:picChg>
        <pc:picChg chg="add mod">
          <ac:chgData name="Robert Encarnacion" userId="d5aed78154c62ede" providerId="LiveId" clId="{034363C7-0511-4C74-82C4-95A5CB073F94}" dt="2024-02-27T23:37:30.557" v="3175" actId="1076"/>
          <ac:picMkLst>
            <pc:docMk/>
            <pc:sldMk cId="365191849" sldId="338"/>
            <ac:picMk id="7" creationId="{01D11D13-5911-61A5-7D33-1EDE66A04F01}"/>
          </ac:picMkLst>
        </pc:picChg>
        <pc:picChg chg="add del mod">
          <ac:chgData name="Robert Encarnacion" userId="d5aed78154c62ede" providerId="LiveId" clId="{034363C7-0511-4C74-82C4-95A5CB073F94}" dt="2024-02-27T23:39:38.480" v="3203"/>
          <ac:picMkLst>
            <pc:docMk/>
            <pc:sldMk cId="365191849" sldId="338"/>
            <ac:picMk id="8" creationId="{69780FC3-9A7A-90F9-81D2-1AFD5D0140D9}"/>
          </ac:picMkLst>
        </pc:picChg>
      </pc:sldChg>
      <pc:sldChg chg="addSp delSp modSp add del mod">
        <pc:chgData name="Robert Encarnacion" userId="d5aed78154c62ede" providerId="LiveId" clId="{034363C7-0511-4C74-82C4-95A5CB073F94}" dt="2024-02-27T23:36:18.231" v="3156" actId="47"/>
        <pc:sldMkLst>
          <pc:docMk/>
          <pc:sldMk cId="1136923924" sldId="338"/>
        </pc:sldMkLst>
        <pc:spChg chg="del mod">
          <ac:chgData name="Robert Encarnacion" userId="d5aed78154c62ede" providerId="LiveId" clId="{034363C7-0511-4C74-82C4-95A5CB073F94}" dt="2024-02-27T23:34:04.731" v="3150" actId="478"/>
          <ac:spMkLst>
            <pc:docMk/>
            <pc:sldMk cId="1136923924" sldId="338"/>
            <ac:spMk id="4" creationId="{BCCE7598-5CB1-28F1-AADC-5E291EE2F554}"/>
          </ac:spMkLst>
        </pc:spChg>
        <pc:picChg chg="del">
          <ac:chgData name="Robert Encarnacion" userId="d5aed78154c62ede" providerId="LiveId" clId="{034363C7-0511-4C74-82C4-95A5CB073F94}" dt="2024-02-27T23:34:05.577" v="3151" actId="478"/>
          <ac:picMkLst>
            <pc:docMk/>
            <pc:sldMk cId="1136923924" sldId="338"/>
            <ac:picMk id="6" creationId="{54BE2E47-63AC-8BCE-3223-7E984B402C53}"/>
          </ac:picMkLst>
        </pc:picChg>
        <pc:picChg chg="add mod">
          <ac:chgData name="Robert Encarnacion" userId="d5aed78154c62ede" providerId="LiveId" clId="{034363C7-0511-4C74-82C4-95A5CB073F94}" dt="2024-02-27T23:34:13.389" v="3155" actId="14100"/>
          <ac:picMkLst>
            <pc:docMk/>
            <pc:sldMk cId="1136923924" sldId="338"/>
            <ac:picMk id="74754" creationId="{A763196B-B203-8F6C-AF2C-B9D9C8AB4FCA}"/>
          </ac:picMkLst>
        </pc:picChg>
      </pc:sldChg>
      <pc:sldChg chg="addSp delSp modSp add mod">
        <pc:chgData name="Robert Encarnacion" userId="d5aed78154c62ede" providerId="LiveId" clId="{034363C7-0511-4C74-82C4-95A5CB073F94}" dt="2024-02-27T23:40:08.594" v="3221" actId="14100"/>
        <pc:sldMkLst>
          <pc:docMk/>
          <pc:sldMk cId="1264533626" sldId="339"/>
        </pc:sldMkLst>
        <pc:spChg chg="del">
          <ac:chgData name="Robert Encarnacion" userId="d5aed78154c62ede" providerId="LiveId" clId="{034363C7-0511-4C74-82C4-95A5CB073F94}" dt="2024-02-27T23:39:44.061" v="3205" actId="478"/>
          <ac:spMkLst>
            <pc:docMk/>
            <pc:sldMk cId="1264533626" sldId="339"/>
            <ac:spMk id="4" creationId="{BCCE7598-5CB1-28F1-AADC-5E291EE2F554}"/>
          </ac:spMkLst>
        </pc:spChg>
        <pc:spChg chg="add del mod">
          <ac:chgData name="Robert Encarnacion" userId="d5aed78154c62ede" providerId="LiveId" clId="{034363C7-0511-4C74-82C4-95A5CB073F94}" dt="2024-02-27T23:39:45.131" v="3206" actId="478"/>
          <ac:spMkLst>
            <pc:docMk/>
            <pc:sldMk cId="1264533626" sldId="339"/>
            <ac:spMk id="6" creationId="{A9EEC7BE-83C1-6776-286A-B28F4A78C9BF}"/>
          </ac:spMkLst>
        </pc:spChg>
        <pc:picChg chg="mod">
          <ac:chgData name="Robert Encarnacion" userId="d5aed78154c62ede" providerId="LiveId" clId="{034363C7-0511-4C74-82C4-95A5CB073F94}" dt="2024-02-27T23:39:50.013" v="3210" actId="1076"/>
          <ac:picMkLst>
            <pc:docMk/>
            <pc:sldMk cId="1264533626" sldId="339"/>
            <ac:picMk id="3" creationId="{1C294B02-247B-C450-E6C7-74CC74933799}"/>
          </ac:picMkLst>
        </pc:picChg>
        <pc:picChg chg="del">
          <ac:chgData name="Robert Encarnacion" userId="d5aed78154c62ede" providerId="LiveId" clId="{034363C7-0511-4C74-82C4-95A5CB073F94}" dt="2024-02-27T23:39:45.801" v="3207" actId="478"/>
          <ac:picMkLst>
            <pc:docMk/>
            <pc:sldMk cId="1264533626" sldId="339"/>
            <ac:picMk id="7" creationId="{01D11D13-5911-61A5-7D33-1EDE66A04F01}"/>
          </ac:picMkLst>
        </pc:picChg>
        <pc:picChg chg="add del mod">
          <ac:chgData name="Robert Encarnacion" userId="d5aed78154c62ede" providerId="LiveId" clId="{034363C7-0511-4C74-82C4-95A5CB073F94}" dt="2024-02-27T23:39:50.811" v="3211"/>
          <ac:picMkLst>
            <pc:docMk/>
            <pc:sldMk cId="1264533626" sldId="339"/>
            <ac:picMk id="76802" creationId="{7B16D556-B2D7-5995-8F38-96AB4170ABED}"/>
          </ac:picMkLst>
        </pc:picChg>
        <pc:picChg chg="add mod">
          <ac:chgData name="Robert Encarnacion" userId="d5aed78154c62ede" providerId="LiveId" clId="{034363C7-0511-4C74-82C4-95A5CB073F94}" dt="2024-02-27T23:40:00.780" v="3217" actId="14100"/>
          <ac:picMkLst>
            <pc:docMk/>
            <pc:sldMk cId="1264533626" sldId="339"/>
            <ac:picMk id="76804" creationId="{559F2A3C-E1B7-DF0F-2B57-DE44CB6FB9CD}"/>
          </ac:picMkLst>
        </pc:picChg>
        <pc:picChg chg="add mod">
          <ac:chgData name="Robert Encarnacion" userId="d5aed78154c62ede" providerId="LiveId" clId="{034363C7-0511-4C74-82C4-95A5CB073F94}" dt="2024-02-27T23:40:08.594" v="3221" actId="14100"/>
          <ac:picMkLst>
            <pc:docMk/>
            <pc:sldMk cId="1264533626" sldId="339"/>
            <ac:picMk id="76806" creationId="{0ED784F3-C4C3-3BF3-3F3E-D4D7C0CBE59E}"/>
          </ac:picMkLst>
        </pc:picChg>
      </pc:sldChg>
      <pc:sldChg chg="addSp delSp modSp add mod">
        <pc:chgData name="Robert Encarnacion" userId="d5aed78154c62ede" providerId="LiveId" clId="{034363C7-0511-4C74-82C4-95A5CB073F94}" dt="2024-02-27T23:44:29.297" v="3276" actId="14100"/>
        <pc:sldMkLst>
          <pc:docMk/>
          <pc:sldMk cId="3402231469" sldId="340"/>
        </pc:sldMkLst>
        <pc:spChg chg="mod">
          <ac:chgData name="Robert Encarnacion" userId="d5aed78154c62ede" providerId="LiveId" clId="{034363C7-0511-4C74-82C4-95A5CB073F94}" dt="2024-02-27T23:42:28.822" v="3229" actId="207"/>
          <ac:spMkLst>
            <pc:docMk/>
            <pc:sldMk cId="3402231469" sldId="340"/>
            <ac:spMk id="2" creationId="{16EEFEBF-30BD-53DD-901F-D546F6C68026}"/>
          </ac:spMkLst>
        </pc:spChg>
        <pc:spChg chg="mod">
          <ac:chgData name="Robert Encarnacion" userId="d5aed78154c62ede" providerId="LiveId" clId="{034363C7-0511-4C74-82C4-95A5CB073F94}" dt="2024-02-27T23:44:29.297" v="3276" actId="14100"/>
          <ac:spMkLst>
            <pc:docMk/>
            <pc:sldMk cId="3402231469" sldId="340"/>
            <ac:spMk id="4" creationId="{BCCE7598-5CB1-28F1-AADC-5E291EE2F554}"/>
          </ac:spMkLst>
        </pc:spChg>
        <pc:picChg chg="add mod">
          <ac:chgData name="Robert Encarnacion" userId="d5aed78154c62ede" providerId="LiveId" clId="{034363C7-0511-4C74-82C4-95A5CB073F94}" dt="2024-02-27T23:43:31.617" v="3240" actId="1076"/>
          <ac:picMkLst>
            <pc:docMk/>
            <pc:sldMk cId="3402231469" sldId="340"/>
            <ac:picMk id="5" creationId="{06601631-2F0F-A433-5412-CA619EFC2F51}"/>
          </ac:picMkLst>
        </pc:picChg>
        <pc:picChg chg="del">
          <ac:chgData name="Robert Encarnacion" userId="d5aed78154c62ede" providerId="LiveId" clId="{034363C7-0511-4C74-82C4-95A5CB073F94}" dt="2024-02-27T23:43:25.466" v="3236" actId="478"/>
          <ac:picMkLst>
            <pc:docMk/>
            <pc:sldMk cId="3402231469" sldId="340"/>
            <ac:picMk id="7" creationId="{01D11D13-5911-61A5-7D33-1EDE66A04F01}"/>
          </ac:picMkLst>
        </pc:picChg>
      </pc:sldChg>
      <pc:sldChg chg="delSp modSp add mod">
        <pc:chgData name="Robert Encarnacion" userId="d5aed78154c62ede" providerId="LiveId" clId="{034363C7-0511-4C74-82C4-95A5CB073F94}" dt="2024-02-27T23:47:21.928" v="3313" actId="113"/>
        <pc:sldMkLst>
          <pc:docMk/>
          <pc:sldMk cId="2300541454" sldId="341"/>
        </pc:sldMkLst>
        <pc:spChg chg="mod">
          <ac:chgData name="Robert Encarnacion" userId="d5aed78154c62ede" providerId="LiveId" clId="{034363C7-0511-4C74-82C4-95A5CB073F94}" dt="2024-02-27T23:44:53.865" v="3282" actId="20577"/>
          <ac:spMkLst>
            <pc:docMk/>
            <pc:sldMk cId="2300541454" sldId="341"/>
            <ac:spMk id="2" creationId="{16EEFEBF-30BD-53DD-901F-D546F6C68026}"/>
          </ac:spMkLst>
        </pc:spChg>
        <pc:spChg chg="mod">
          <ac:chgData name="Robert Encarnacion" userId="d5aed78154c62ede" providerId="LiveId" clId="{034363C7-0511-4C74-82C4-95A5CB073F94}" dt="2024-02-27T23:47:21.928" v="3313" actId="113"/>
          <ac:spMkLst>
            <pc:docMk/>
            <pc:sldMk cId="2300541454" sldId="341"/>
            <ac:spMk id="4" creationId="{BCCE7598-5CB1-28F1-AADC-5E291EE2F554}"/>
          </ac:spMkLst>
        </pc:spChg>
        <pc:picChg chg="del">
          <ac:chgData name="Robert Encarnacion" userId="d5aed78154c62ede" providerId="LiveId" clId="{034363C7-0511-4C74-82C4-95A5CB073F94}" dt="2024-02-27T23:46:20.232" v="3288" actId="478"/>
          <ac:picMkLst>
            <pc:docMk/>
            <pc:sldMk cId="2300541454" sldId="341"/>
            <ac:picMk id="5" creationId="{06601631-2F0F-A433-5412-CA619EFC2F51}"/>
          </ac:picMkLst>
        </pc:picChg>
      </pc:sldChg>
      <pc:sldChg chg="addSp delSp modSp add mod">
        <pc:chgData name="Robert Encarnacion" userId="d5aed78154c62ede" providerId="LiveId" clId="{034363C7-0511-4C74-82C4-95A5CB073F94}" dt="2024-02-27T23:50:01.997" v="3344" actId="113"/>
        <pc:sldMkLst>
          <pc:docMk/>
          <pc:sldMk cId="3766885395" sldId="342"/>
        </pc:sldMkLst>
        <pc:spChg chg="mod">
          <ac:chgData name="Robert Encarnacion" userId="d5aed78154c62ede" providerId="LiveId" clId="{034363C7-0511-4C74-82C4-95A5CB073F94}" dt="2024-02-27T23:48:21.608" v="3320" actId="403"/>
          <ac:spMkLst>
            <pc:docMk/>
            <pc:sldMk cId="3766885395" sldId="342"/>
            <ac:spMk id="2" creationId="{16EEFEBF-30BD-53DD-901F-D546F6C68026}"/>
          </ac:spMkLst>
        </pc:spChg>
        <pc:spChg chg="mod">
          <ac:chgData name="Robert Encarnacion" userId="d5aed78154c62ede" providerId="LiveId" clId="{034363C7-0511-4C74-82C4-95A5CB073F94}" dt="2024-02-27T23:50:01.997" v="3344" actId="113"/>
          <ac:spMkLst>
            <pc:docMk/>
            <pc:sldMk cId="3766885395" sldId="342"/>
            <ac:spMk id="4" creationId="{BCCE7598-5CB1-28F1-AADC-5E291EE2F554}"/>
          </ac:spMkLst>
        </pc:spChg>
        <pc:picChg chg="del mod">
          <ac:chgData name="Robert Encarnacion" userId="d5aed78154c62ede" providerId="LiveId" clId="{034363C7-0511-4C74-82C4-95A5CB073F94}" dt="2024-02-27T23:48:39.464" v="3329" actId="478"/>
          <ac:picMkLst>
            <pc:docMk/>
            <pc:sldMk cId="3766885395" sldId="342"/>
            <ac:picMk id="5" creationId="{06601631-2F0F-A433-5412-CA619EFC2F51}"/>
          </ac:picMkLst>
        </pc:picChg>
        <pc:picChg chg="add mod">
          <ac:chgData name="Robert Encarnacion" userId="d5aed78154c62ede" providerId="LiveId" clId="{034363C7-0511-4C74-82C4-95A5CB073F94}" dt="2024-02-27T23:48:43.620" v="3332" actId="14100"/>
          <ac:picMkLst>
            <pc:docMk/>
            <pc:sldMk cId="3766885395" sldId="342"/>
            <ac:picMk id="6" creationId="{5CDDFC58-09BD-795E-FF8E-A1D4D2E1B858}"/>
          </ac:picMkLst>
        </pc:picChg>
      </pc:sldChg>
      <pc:sldChg chg="addSp delSp modSp add mod">
        <pc:chgData name="Robert Encarnacion" userId="d5aed78154c62ede" providerId="LiveId" clId="{034363C7-0511-4C74-82C4-95A5CB073F94}" dt="2024-02-27T23:52:42.350" v="3393"/>
        <pc:sldMkLst>
          <pc:docMk/>
          <pc:sldMk cId="2191822354" sldId="343"/>
        </pc:sldMkLst>
        <pc:spChg chg="mod">
          <ac:chgData name="Robert Encarnacion" userId="d5aed78154c62ede" providerId="LiveId" clId="{034363C7-0511-4C74-82C4-95A5CB073F94}" dt="2024-02-27T23:50:56.978" v="3391" actId="14100"/>
          <ac:spMkLst>
            <pc:docMk/>
            <pc:sldMk cId="2191822354" sldId="343"/>
            <ac:spMk id="2" creationId="{16EEFEBF-30BD-53DD-901F-D546F6C68026}"/>
          </ac:spMkLst>
        </pc:spChg>
        <pc:spChg chg="del">
          <ac:chgData name="Robert Encarnacion" userId="d5aed78154c62ede" providerId="LiveId" clId="{034363C7-0511-4C74-82C4-95A5CB073F94}" dt="2024-02-27T23:50:27.277" v="3347" actId="478"/>
          <ac:spMkLst>
            <pc:docMk/>
            <pc:sldMk cId="2191822354" sldId="343"/>
            <ac:spMk id="4" creationId="{BCCE7598-5CB1-28F1-AADC-5E291EE2F554}"/>
          </ac:spMkLst>
        </pc:spChg>
        <pc:spChg chg="add del mod">
          <ac:chgData name="Robert Encarnacion" userId="d5aed78154c62ede" providerId="LiveId" clId="{034363C7-0511-4C74-82C4-95A5CB073F94}" dt="2024-02-27T23:50:30.429" v="3350" actId="478"/>
          <ac:spMkLst>
            <pc:docMk/>
            <pc:sldMk cId="2191822354" sldId="343"/>
            <ac:spMk id="7" creationId="{2E20B666-B29D-6AC8-81D6-346D358C2598}"/>
          </ac:spMkLst>
        </pc:spChg>
        <pc:picChg chg="add del mod">
          <ac:chgData name="Robert Encarnacion" userId="d5aed78154c62ede" providerId="LiveId" clId="{034363C7-0511-4C74-82C4-95A5CB073F94}" dt="2024-02-27T23:50:29.323" v="3349" actId="478"/>
          <ac:picMkLst>
            <pc:docMk/>
            <pc:sldMk cId="2191822354" sldId="343"/>
            <ac:picMk id="3" creationId="{1C294B02-247B-C450-E6C7-74CC74933799}"/>
          </ac:picMkLst>
        </pc:picChg>
        <pc:picChg chg="del">
          <ac:chgData name="Robert Encarnacion" userId="d5aed78154c62ede" providerId="LiveId" clId="{034363C7-0511-4C74-82C4-95A5CB073F94}" dt="2024-02-27T23:50:33.911" v="3352" actId="478"/>
          <ac:picMkLst>
            <pc:docMk/>
            <pc:sldMk cId="2191822354" sldId="343"/>
            <ac:picMk id="6" creationId="{5CDDFC58-09BD-795E-FF8E-A1D4D2E1B858}"/>
          </ac:picMkLst>
        </pc:picChg>
        <pc:picChg chg="add mod">
          <ac:chgData name="Robert Encarnacion" userId="d5aed78154c62ede" providerId="LiveId" clId="{034363C7-0511-4C74-82C4-95A5CB073F94}" dt="2024-02-27T23:50:40.137" v="3355" actId="14100"/>
          <ac:picMkLst>
            <pc:docMk/>
            <pc:sldMk cId="2191822354" sldId="343"/>
            <ac:picMk id="80898" creationId="{C5B8C4D5-4D3F-CB5A-53B1-1732EE1FE550}"/>
          </ac:picMkLst>
        </pc:picChg>
        <pc:picChg chg="add del">
          <ac:chgData name="Robert Encarnacion" userId="d5aed78154c62ede" providerId="LiveId" clId="{034363C7-0511-4C74-82C4-95A5CB073F94}" dt="2024-02-27T23:52:42.350" v="3393"/>
          <ac:picMkLst>
            <pc:docMk/>
            <pc:sldMk cId="2191822354" sldId="343"/>
            <ac:picMk id="80900" creationId="{3565EA1D-808F-762B-100A-7C1CA58EDE99}"/>
          </ac:picMkLst>
        </pc:picChg>
      </pc:sldChg>
      <pc:sldChg chg="modSp add del mod">
        <pc:chgData name="Robert Encarnacion" userId="d5aed78154c62ede" providerId="LiveId" clId="{034363C7-0511-4C74-82C4-95A5CB073F94}" dt="2024-02-27T23:52:54.327" v="3399" actId="47"/>
        <pc:sldMkLst>
          <pc:docMk/>
          <pc:sldMk cId="2620497630" sldId="344"/>
        </pc:sldMkLst>
        <pc:spChg chg="mod">
          <ac:chgData name="Robert Encarnacion" userId="d5aed78154c62ede" providerId="LiveId" clId="{034363C7-0511-4C74-82C4-95A5CB073F94}" dt="2024-02-27T23:52:51.483" v="3398" actId="403"/>
          <ac:spMkLst>
            <pc:docMk/>
            <pc:sldMk cId="2620497630" sldId="344"/>
            <ac:spMk id="2" creationId="{16EEFEBF-30BD-53DD-901F-D546F6C68026}"/>
          </ac:spMkLst>
        </pc:spChg>
      </pc:sldChg>
      <pc:sldChg chg="addSp delSp modSp add mod">
        <pc:chgData name="Robert Encarnacion" userId="d5aed78154c62ede" providerId="LiveId" clId="{034363C7-0511-4C74-82C4-95A5CB073F94}" dt="2024-02-27T23:53:23.060" v="3410" actId="14100"/>
        <pc:sldMkLst>
          <pc:docMk/>
          <pc:sldMk cId="3446729422" sldId="344"/>
        </pc:sldMkLst>
        <pc:spChg chg="mod">
          <ac:chgData name="Robert Encarnacion" userId="d5aed78154c62ede" providerId="LiveId" clId="{034363C7-0511-4C74-82C4-95A5CB073F94}" dt="2024-02-27T23:53:05.400" v="3404" actId="2711"/>
          <ac:spMkLst>
            <pc:docMk/>
            <pc:sldMk cId="3446729422" sldId="344"/>
            <ac:spMk id="2" creationId="{16EEFEBF-30BD-53DD-901F-D546F6C68026}"/>
          </ac:spMkLst>
        </pc:spChg>
        <pc:spChg chg="del">
          <ac:chgData name="Robert Encarnacion" userId="d5aed78154c62ede" providerId="LiveId" clId="{034363C7-0511-4C74-82C4-95A5CB073F94}" dt="2024-02-27T23:53:13.154" v="3405" actId="478"/>
          <ac:spMkLst>
            <pc:docMk/>
            <pc:sldMk cId="3446729422" sldId="344"/>
            <ac:spMk id="4" creationId="{BCCE7598-5CB1-28F1-AADC-5E291EE2F554}"/>
          </ac:spMkLst>
        </pc:spChg>
        <pc:spChg chg="add del mod">
          <ac:chgData name="Robert Encarnacion" userId="d5aed78154c62ede" providerId="LiveId" clId="{034363C7-0511-4C74-82C4-95A5CB073F94}" dt="2024-02-27T23:53:14.649" v="3406" actId="478"/>
          <ac:spMkLst>
            <pc:docMk/>
            <pc:sldMk cId="3446729422" sldId="344"/>
            <ac:spMk id="7" creationId="{EAF94415-4ACB-ADB1-26EC-C7C7F8D1ED08}"/>
          </ac:spMkLst>
        </pc:spChg>
        <pc:picChg chg="del">
          <ac:chgData name="Robert Encarnacion" userId="d5aed78154c62ede" providerId="LiveId" clId="{034363C7-0511-4C74-82C4-95A5CB073F94}" dt="2024-02-27T23:53:20.313" v="3409" actId="478"/>
          <ac:picMkLst>
            <pc:docMk/>
            <pc:sldMk cId="3446729422" sldId="344"/>
            <ac:picMk id="6" creationId="{5CDDFC58-09BD-795E-FF8E-A1D4D2E1B858}"/>
          </ac:picMkLst>
        </pc:picChg>
        <pc:picChg chg="add mod">
          <ac:chgData name="Robert Encarnacion" userId="d5aed78154c62ede" providerId="LiveId" clId="{034363C7-0511-4C74-82C4-95A5CB073F94}" dt="2024-02-27T23:53:23.060" v="3410" actId="14100"/>
          <ac:picMkLst>
            <pc:docMk/>
            <pc:sldMk cId="3446729422" sldId="344"/>
            <ac:picMk id="81922" creationId="{6F48E864-AA21-1CF7-21A5-2FF6BF0A8AD7}"/>
          </ac:picMkLst>
        </pc:picChg>
      </pc:sldChg>
      <pc:sldChg chg="addSp delSp modSp add mod">
        <pc:chgData name="Robert Encarnacion" userId="d5aed78154c62ede" providerId="LiveId" clId="{034363C7-0511-4C74-82C4-95A5CB073F94}" dt="2024-02-27T23:54:10.935" v="3425" actId="14100"/>
        <pc:sldMkLst>
          <pc:docMk/>
          <pc:sldMk cId="2206327604" sldId="345"/>
        </pc:sldMkLst>
        <pc:spChg chg="mod">
          <ac:chgData name="Robert Encarnacion" userId="d5aed78154c62ede" providerId="LiveId" clId="{034363C7-0511-4C74-82C4-95A5CB073F94}" dt="2024-02-27T23:54:01.273" v="3420" actId="20577"/>
          <ac:spMkLst>
            <pc:docMk/>
            <pc:sldMk cId="2206327604" sldId="345"/>
            <ac:spMk id="2" creationId="{16EEFEBF-30BD-53DD-901F-D546F6C68026}"/>
          </ac:spMkLst>
        </pc:spChg>
        <pc:picChg chg="del mod">
          <ac:chgData name="Robert Encarnacion" userId="d5aed78154c62ede" providerId="LiveId" clId="{034363C7-0511-4C74-82C4-95A5CB073F94}" dt="2024-02-27T23:54:05.992" v="3422" actId="478"/>
          <ac:picMkLst>
            <pc:docMk/>
            <pc:sldMk cId="2206327604" sldId="345"/>
            <ac:picMk id="81922" creationId="{6F48E864-AA21-1CF7-21A5-2FF6BF0A8AD7}"/>
          </ac:picMkLst>
        </pc:picChg>
        <pc:picChg chg="add mod">
          <ac:chgData name="Robert Encarnacion" userId="d5aed78154c62ede" providerId="LiveId" clId="{034363C7-0511-4C74-82C4-95A5CB073F94}" dt="2024-02-27T23:54:10.935" v="3425" actId="14100"/>
          <ac:picMkLst>
            <pc:docMk/>
            <pc:sldMk cId="2206327604" sldId="345"/>
            <ac:picMk id="83970" creationId="{A7369A22-0976-3B19-62BB-201B46FF8EE2}"/>
          </ac:picMkLst>
        </pc:picChg>
      </pc:sldChg>
      <pc:sldChg chg="addSp modSp add mod setBg">
        <pc:chgData name="Robert Encarnacion" userId="d5aed78154c62ede" providerId="LiveId" clId="{034363C7-0511-4C74-82C4-95A5CB073F94}" dt="2024-02-27T23:55:02.553" v="3461" actId="26606"/>
        <pc:sldMkLst>
          <pc:docMk/>
          <pc:sldMk cId="3532611422" sldId="346"/>
        </pc:sldMkLst>
        <pc:spChg chg="mod">
          <ac:chgData name="Robert Encarnacion" userId="d5aed78154c62ede" providerId="LiveId" clId="{034363C7-0511-4C74-82C4-95A5CB073F94}" dt="2024-02-27T23:55:02.553" v="3461" actId="26606"/>
          <ac:spMkLst>
            <pc:docMk/>
            <pc:sldMk cId="3532611422" sldId="346"/>
            <ac:spMk id="2" creationId="{F1E95A7F-D27C-F127-EBD0-CAC2E7048C4B}"/>
          </ac:spMkLst>
        </pc:spChg>
        <pc:spChg chg="add">
          <ac:chgData name="Robert Encarnacion" userId="d5aed78154c62ede" providerId="LiveId" clId="{034363C7-0511-4C74-82C4-95A5CB073F94}" dt="2024-02-27T23:55:02.553" v="3461" actId="26606"/>
          <ac:spMkLst>
            <pc:docMk/>
            <pc:sldMk cId="3532611422" sldId="346"/>
            <ac:spMk id="84999" creationId="{FFCDD23B-75C8-427B-BD08-53C8156CD7CD}"/>
          </ac:spMkLst>
        </pc:spChg>
        <pc:spChg chg="add">
          <ac:chgData name="Robert Encarnacion" userId="d5aed78154c62ede" providerId="LiveId" clId="{034363C7-0511-4C74-82C4-95A5CB073F94}" dt="2024-02-27T23:55:02.553" v="3461" actId="26606"/>
          <ac:spMkLst>
            <pc:docMk/>
            <pc:sldMk cId="3532611422" sldId="346"/>
            <ac:spMk id="85001" creationId="{AFFC87AC-C919-4FE5-BAC3-39509E001152}"/>
          </ac:spMkLst>
        </pc:spChg>
        <pc:spChg chg="add">
          <ac:chgData name="Robert Encarnacion" userId="d5aed78154c62ede" providerId="LiveId" clId="{034363C7-0511-4C74-82C4-95A5CB073F94}" dt="2024-02-27T23:55:02.553" v="3461" actId="26606"/>
          <ac:spMkLst>
            <pc:docMk/>
            <pc:sldMk cId="3532611422" sldId="346"/>
            <ac:spMk id="85003" creationId="{AB5E08C4-8CDD-4623-A5B8-E998C6DEE3B7}"/>
          </ac:spMkLst>
        </pc:spChg>
        <pc:spChg chg="add">
          <ac:chgData name="Robert Encarnacion" userId="d5aed78154c62ede" providerId="LiveId" clId="{034363C7-0511-4C74-82C4-95A5CB073F94}" dt="2024-02-27T23:55:02.553" v="3461" actId="26606"/>
          <ac:spMkLst>
            <pc:docMk/>
            <pc:sldMk cId="3532611422" sldId="346"/>
            <ac:spMk id="85005" creationId="{15F33878-D502-4FFA-8ACE-F2AECDB2A23F}"/>
          </ac:spMkLst>
        </pc:spChg>
        <pc:picChg chg="mod">
          <ac:chgData name="Robert Encarnacion" userId="d5aed78154c62ede" providerId="LiveId" clId="{034363C7-0511-4C74-82C4-95A5CB073F94}" dt="2024-02-27T23:55:02.553" v="3461" actId="26606"/>
          <ac:picMkLst>
            <pc:docMk/>
            <pc:sldMk cId="3532611422" sldId="346"/>
            <ac:picMk id="5" creationId="{7746250F-7F49-5BFC-7C0F-E9013E2CE4FA}"/>
          </ac:picMkLst>
        </pc:picChg>
        <pc:picChg chg="add mod">
          <ac:chgData name="Robert Encarnacion" userId="d5aed78154c62ede" providerId="LiveId" clId="{034363C7-0511-4C74-82C4-95A5CB073F94}" dt="2024-02-27T23:55:02.553" v="3461" actId="26606"/>
          <ac:picMkLst>
            <pc:docMk/>
            <pc:sldMk cId="3532611422" sldId="346"/>
            <ac:picMk id="84994" creationId="{09B2D385-1B04-FCAE-AC45-DA16FB4DB599}"/>
          </ac:picMkLst>
        </pc:picChg>
      </pc:sldChg>
    </pc:docChg>
  </pc:docChgLst>
  <pc:docChgLst>
    <pc:chgData name="Robert Encarnacion" userId="d5aed78154c62ede" providerId="LiveId" clId="{0363E04E-73AA-40E4-9BA6-712B3E55485A}"/>
    <pc:docChg chg="custSel addSld delSld modSld sldOrd">
      <pc:chgData name="Robert Encarnacion" userId="d5aed78154c62ede" providerId="LiveId" clId="{0363E04E-73AA-40E4-9BA6-712B3E55485A}" dt="2024-02-29T13:37:36.487" v="279" actId="14100"/>
      <pc:docMkLst>
        <pc:docMk/>
      </pc:docMkLst>
      <pc:sldChg chg="ord">
        <pc:chgData name="Robert Encarnacion" userId="d5aed78154c62ede" providerId="LiveId" clId="{0363E04E-73AA-40E4-9BA6-712B3E55485A}" dt="2024-02-29T13:30:42.055" v="0" actId="20578"/>
        <pc:sldMkLst>
          <pc:docMk/>
          <pc:sldMk cId="2392697240" sldId="260"/>
        </pc:sldMkLst>
      </pc:sldChg>
      <pc:sldChg chg="addSp delSp modSp add mod">
        <pc:chgData name="Robert Encarnacion" userId="d5aed78154c62ede" providerId="LiveId" clId="{0363E04E-73AA-40E4-9BA6-712B3E55485A}" dt="2024-02-29T13:37:36.487" v="279" actId="14100"/>
        <pc:sldMkLst>
          <pc:docMk/>
          <pc:sldMk cId="2596340041" sldId="347"/>
        </pc:sldMkLst>
        <pc:spChg chg="mod">
          <ac:chgData name="Robert Encarnacion" userId="d5aed78154c62ede" providerId="LiveId" clId="{0363E04E-73AA-40E4-9BA6-712B3E55485A}" dt="2024-02-29T13:30:52.870" v="17" actId="20577"/>
          <ac:spMkLst>
            <pc:docMk/>
            <pc:sldMk cId="2596340041" sldId="347"/>
            <ac:spMk id="2" creationId="{16EEFEBF-30BD-53DD-901F-D546F6C68026}"/>
          </ac:spMkLst>
        </pc:spChg>
        <pc:spChg chg="mod">
          <ac:chgData name="Robert Encarnacion" userId="d5aed78154c62ede" providerId="LiveId" clId="{0363E04E-73AA-40E4-9BA6-712B3E55485A}" dt="2024-02-29T13:37:32.199" v="277" actId="20577"/>
          <ac:spMkLst>
            <pc:docMk/>
            <pc:sldMk cId="2596340041" sldId="347"/>
            <ac:spMk id="4" creationId="{BCCE7598-5CB1-28F1-AADC-5E291EE2F554}"/>
          </ac:spMkLst>
        </pc:spChg>
        <pc:picChg chg="mod">
          <ac:chgData name="Robert Encarnacion" userId="d5aed78154c62ede" providerId="LiveId" clId="{0363E04E-73AA-40E4-9BA6-712B3E55485A}" dt="2024-02-29T13:37:33.640" v="278" actId="1076"/>
          <ac:picMkLst>
            <pc:docMk/>
            <pc:sldMk cId="2596340041" sldId="347"/>
            <ac:picMk id="3" creationId="{1C294B02-247B-C450-E6C7-74CC74933799}"/>
          </ac:picMkLst>
        </pc:picChg>
        <pc:picChg chg="add mod">
          <ac:chgData name="Robert Encarnacion" userId="d5aed78154c62ede" providerId="LiveId" clId="{0363E04E-73AA-40E4-9BA6-712B3E55485A}" dt="2024-02-29T13:31:06.331" v="20" actId="1076"/>
          <ac:picMkLst>
            <pc:docMk/>
            <pc:sldMk cId="2596340041" sldId="347"/>
            <ac:picMk id="6" creationId="{084A98B1-1F6F-68F2-BAF5-F511C5D85DA6}"/>
          </ac:picMkLst>
        </pc:picChg>
        <pc:picChg chg="add mod">
          <ac:chgData name="Robert Encarnacion" userId="d5aed78154c62ede" providerId="LiveId" clId="{0363E04E-73AA-40E4-9BA6-712B3E55485A}" dt="2024-02-29T13:37:36.487" v="279" actId="14100"/>
          <ac:picMkLst>
            <pc:docMk/>
            <pc:sldMk cId="2596340041" sldId="347"/>
            <ac:picMk id="8" creationId="{9356BE36-DE23-B008-0112-6BB5F30591F6}"/>
          </ac:picMkLst>
        </pc:picChg>
        <pc:picChg chg="del">
          <ac:chgData name="Robert Encarnacion" userId="d5aed78154c62ede" providerId="LiveId" clId="{0363E04E-73AA-40E4-9BA6-712B3E55485A}" dt="2024-02-29T13:31:04.146" v="18" actId="478"/>
          <ac:picMkLst>
            <pc:docMk/>
            <pc:sldMk cId="2596340041" sldId="347"/>
            <ac:picMk id="11" creationId="{1D891561-CEA3-2C6B-8757-405B9741A1E2}"/>
          </ac:picMkLst>
        </pc:picChg>
      </pc:sldChg>
      <pc:sldChg chg="add del">
        <pc:chgData name="Robert Encarnacion" userId="d5aed78154c62ede" providerId="LiveId" clId="{0363E04E-73AA-40E4-9BA6-712B3E55485A}" dt="2024-02-29T13:36:46.549" v="230" actId="47"/>
        <pc:sldMkLst>
          <pc:docMk/>
          <pc:sldMk cId="3319151741" sldId="348"/>
        </pc:sldMkLst>
      </pc:sldChg>
    </pc:docChg>
  </pc:docChgLst>
  <pc:docChgLst>
    <pc:chgData name="Robert Encarnacion" userId="d5aed78154c62ede" providerId="LiveId" clId="{F3BC14AC-4E0E-47E8-865B-4D3BA0BE8455}"/>
    <pc:docChg chg="undo custSel addSld delSld modSld">
      <pc:chgData name="Robert Encarnacion" userId="d5aed78154c62ede" providerId="LiveId" clId="{F3BC14AC-4E0E-47E8-865B-4D3BA0BE8455}" dt="2024-03-02T21:40:01.257" v="48" actId="478"/>
      <pc:docMkLst>
        <pc:docMk/>
      </pc:docMkLst>
      <pc:sldChg chg="addSp delSp modSp add mod setBg delDesignElem">
        <pc:chgData name="Robert Encarnacion" userId="d5aed78154c62ede" providerId="LiveId" clId="{F3BC14AC-4E0E-47E8-865B-4D3BA0BE8455}" dt="2024-03-02T21:40:01.257" v="48" actId="478"/>
        <pc:sldMkLst>
          <pc:docMk/>
          <pc:sldMk cId="1840184311" sldId="348"/>
        </pc:sldMkLst>
        <pc:spChg chg="mod ord">
          <ac:chgData name="Robert Encarnacion" userId="d5aed78154c62ede" providerId="LiveId" clId="{F3BC14AC-4E0E-47E8-865B-4D3BA0BE8455}" dt="2024-03-02T21:40:00.508" v="46" actId="26606"/>
          <ac:spMkLst>
            <pc:docMk/>
            <pc:sldMk cId="1840184311" sldId="348"/>
            <ac:spMk id="2" creationId="{F1E95A7F-D27C-F127-EBD0-CAC2E7048C4B}"/>
          </ac:spMkLst>
        </pc:spChg>
        <pc:spChg chg="add del">
          <ac:chgData name="Robert Encarnacion" userId="d5aed78154c62ede" providerId="LiveId" clId="{F3BC14AC-4E0E-47E8-865B-4D3BA0BE8455}" dt="2024-03-02T21:39:56.374" v="42" actId="26606"/>
          <ac:spMkLst>
            <pc:docMk/>
            <pc:sldMk cId="1840184311" sldId="348"/>
            <ac:spMk id="10" creationId="{B95B9BA8-1D69-4796-85F5-B6D0BD52354B}"/>
          </ac:spMkLst>
        </pc:spChg>
        <pc:spChg chg="add del">
          <ac:chgData name="Robert Encarnacion" userId="d5aed78154c62ede" providerId="LiveId" clId="{F3BC14AC-4E0E-47E8-865B-4D3BA0BE8455}" dt="2024-03-02T21:39:57.598" v="44" actId="26606"/>
          <ac:spMkLst>
            <pc:docMk/>
            <pc:sldMk cId="1840184311" sldId="348"/>
            <ac:spMk id="16" creationId="{D2B783EE-0239-4717-BBEA-8C9EAC61C824}"/>
          </ac:spMkLst>
        </pc:spChg>
        <pc:spChg chg="add del">
          <ac:chgData name="Robert Encarnacion" userId="d5aed78154c62ede" providerId="LiveId" clId="{F3BC14AC-4E0E-47E8-865B-4D3BA0BE8455}" dt="2024-03-02T21:39:57.598" v="44" actId="26606"/>
          <ac:spMkLst>
            <pc:docMk/>
            <pc:sldMk cId="1840184311" sldId="348"/>
            <ac:spMk id="17" creationId="{A7B99495-F43F-4D80-A44F-2CB4764EB90B}"/>
          </ac:spMkLst>
        </pc:spChg>
        <pc:spChg chg="add del">
          <ac:chgData name="Robert Encarnacion" userId="d5aed78154c62ede" providerId="LiveId" clId="{F3BC14AC-4E0E-47E8-865B-4D3BA0BE8455}" dt="2024-03-02T21:39:57.598" v="44" actId="26606"/>
          <ac:spMkLst>
            <pc:docMk/>
            <pc:sldMk cId="1840184311" sldId="348"/>
            <ac:spMk id="18" creationId="{70BEB1E7-2F88-40BC-B73D-42E5B6F80BFC}"/>
          </ac:spMkLst>
        </pc:spChg>
        <pc:spChg chg="add del">
          <ac:chgData name="Robert Encarnacion" userId="d5aed78154c62ede" providerId="LiveId" clId="{F3BC14AC-4E0E-47E8-865B-4D3BA0BE8455}" dt="2024-03-02T21:40:00.508" v="46" actId="26606"/>
          <ac:spMkLst>
            <pc:docMk/>
            <pc:sldMk cId="1840184311" sldId="348"/>
            <ac:spMk id="20" creationId="{A2679492-7988-4050-9056-542444452411}"/>
          </ac:spMkLst>
        </pc:spChg>
        <pc:spChg chg="add del">
          <ac:chgData name="Robert Encarnacion" userId="d5aed78154c62ede" providerId="LiveId" clId="{F3BC14AC-4E0E-47E8-865B-4D3BA0BE8455}" dt="2024-03-02T21:40:00.508" v="46" actId="26606"/>
          <ac:spMkLst>
            <pc:docMk/>
            <pc:sldMk cId="1840184311" sldId="348"/>
            <ac:spMk id="21" creationId="{B091B163-7D61-4891-ABCF-5C13D9C418D0}"/>
          </ac:spMkLst>
        </pc:spChg>
        <pc:spChg chg="del">
          <ac:chgData name="Robert Encarnacion" userId="d5aed78154c62ede" providerId="LiveId" clId="{F3BC14AC-4E0E-47E8-865B-4D3BA0BE8455}" dt="2024-03-02T21:39:20.037" v="4"/>
          <ac:spMkLst>
            <pc:docMk/>
            <pc:sldMk cId="1840184311" sldId="348"/>
            <ac:spMk id="86023" creationId="{4D4677D2-D5AC-4CF9-9EED-2B89D0A1C212}"/>
          </ac:spMkLst>
        </pc:spChg>
        <pc:spChg chg="del">
          <ac:chgData name="Robert Encarnacion" userId="d5aed78154c62ede" providerId="LiveId" clId="{F3BC14AC-4E0E-47E8-865B-4D3BA0BE8455}" dt="2024-03-02T21:39:20.037" v="4"/>
          <ac:spMkLst>
            <pc:docMk/>
            <pc:sldMk cId="1840184311" sldId="348"/>
            <ac:spMk id="86025" creationId="{AF695F69-7001-421E-98A8-E74156934A51}"/>
          </ac:spMkLst>
        </pc:spChg>
        <pc:grpChg chg="add del">
          <ac:chgData name="Robert Encarnacion" userId="d5aed78154c62ede" providerId="LiveId" clId="{F3BC14AC-4E0E-47E8-865B-4D3BA0BE8455}" dt="2024-03-02T21:39:56.374" v="42" actId="26606"/>
          <ac:grpSpMkLst>
            <pc:docMk/>
            <pc:sldMk cId="1840184311" sldId="348"/>
            <ac:grpSpMk id="12" creationId="{364A290D-B7BC-40B4-AB97-0C801BCCE267}"/>
          </ac:grpSpMkLst>
        </pc:grpChg>
        <pc:picChg chg="add del mod">
          <ac:chgData name="Robert Encarnacion" userId="d5aed78154c62ede" providerId="LiveId" clId="{F3BC14AC-4E0E-47E8-865B-4D3BA0BE8455}" dt="2024-03-02T21:40:00.809" v="47"/>
          <ac:picMkLst>
            <pc:docMk/>
            <pc:sldMk cId="1840184311" sldId="348"/>
            <ac:picMk id="3" creationId="{2D82720E-BB00-ABC0-AC9E-FFF43C387044}"/>
          </ac:picMkLst>
        </pc:picChg>
        <pc:picChg chg="mod ord">
          <ac:chgData name="Robert Encarnacion" userId="d5aed78154c62ede" providerId="LiveId" clId="{F3BC14AC-4E0E-47E8-865B-4D3BA0BE8455}" dt="2024-03-02T21:40:00.508" v="46" actId="26606"/>
          <ac:picMkLst>
            <pc:docMk/>
            <pc:sldMk cId="1840184311" sldId="348"/>
            <ac:picMk id="5" creationId="{7746250F-7F49-5BFC-7C0F-E9013E2CE4FA}"/>
          </ac:picMkLst>
        </pc:picChg>
        <pc:picChg chg="add del">
          <ac:chgData name="Robert Encarnacion" userId="d5aed78154c62ede" providerId="LiveId" clId="{F3BC14AC-4E0E-47E8-865B-4D3BA0BE8455}" dt="2024-03-02T21:40:01.257" v="48" actId="478"/>
          <ac:picMkLst>
            <pc:docMk/>
            <pc:sldMk cId="1840184311" sldId="348"/>
            <ac:picMk id="86018" creationId="{776D998B-01DD-3262-96BE-B1D3C24FFD21}"/>
          </ac:picMkLst>
        </pc:picChg>
        <pc:cxnChg chg="add del">
          <ac:chgData name="Robert Encarnacion" userId="d5aed78154c62ede" providerId="LiveId" clId="{F3BC14AC-4E0E-47E8-865B-4D3BA0BE8455}" dt="2024-03-02T21:40:00.508" v="46" actId="26606"/>
          <ac:cxnSpMkLst>
            <pc:docMk/>
            <pc:sldMk cId="1840184311" sldId="348"/>
            <ac:cxnSpMk id="14" creationId="{C49DA8F6-BCC1-4447-B54C-57856834B94B}"/>
          </ac:cxnSpMkLst>
        </pc:cxnChg>
      </pc:sldChg>
      <pc:sldChg chg="addSp delSp add del setBg delDesignElem">
        <pc:chgData name="Robert Encarnacion" userId="d5aed78154c62ede" providerId="LiveId" clId="{F3BC14AC-4E0E-47E8-865B-4D3BA0BE8455}" dt="2024-03-02T21:39:09.036" v="2"/>
        <pc:sldMkLst>
          <pc:docMk/>
          <pc:sldMk cId="1920974116" sldId="348"/>
        </pc:sldMkLst>
        <pc:spChg chg="add del">
          <ac:chgData name="Robert Encarnacion" userId="d5aed78154c62ede" providerId="LiveId" clId="{F3BC14AC-4E0E-47E8-865B-4D3BA0BE8455}" dt="2024-03-02T21:39:09.036" v="2"/>
          <ac:spMkLst>
            <pc:docMk/>
            <pc:sldMk cId="1920974116" sldId="348"/>
            <ac:spMk id="13329" creationId="{A8CCCB6D-5162-4AAE-A5E3-3AC55410DBCE}"/>
          </ac:spMkLst>
        </pc:spChg>
        <pc:spChg chg="add del">
          <ac:chgData name="Robert Encarnacion" userId="d5aed78154c62ede" providerId="LiveId" clId="{F3BC14AC-4E0E-47E8-865B-4D3BA0BE8455}" dt="2024-03-02T21:39:09.036" v="2"/>
          <ac:spMkLst>
            <pc:docMk/>
            <pc:sldMk cId="1920974116" sldId="348"/>
            <ac:spMk id="13331" creationId="{0BCD8C04-CC7B-40EF-82EB-E9821F79BB86}"/>
          </ac:spMkLst>
        </pc:spChg>
      </pc:sldChg>
    </pc:docChg>
  </pc:docChgLst>
  <pc:docChgLst>
    <pc:chgData name="Guest User" providerId="Windows Live" clId="Web-{DB569F19-0E8E-45AF-864D-E2F2826705BF}"/>
    <pc:docChg chg="modSld">
      <pc:chgData name="Guest User" userId="" providerId="Windows Live" clId="Web-{DB569F19-0E8E-45AF-864D-E2F2826705BF}" dt="2024-02-22T22:39:10.278" v="5" actId="20577"/>
      <pc:docMkLst>
        <pc:docMk/>
      </pc:docMkLst>
      <pc:sldChg chg="modSp">
        <pc:chgData name="Guest User" userId="" providerId="Windows Live" clId="Web-{DB569F19-0E8E-45AF-864D-E2F2826705BF}" dt="2024-02-22T22:35:56.430" v="1" actId="20577"/>
        <pc:sldMkLst>
          <pc:docMk/>
          <pc:sldMk cId="2392697240" sldId="260"/>
        </pc:sldMkLst>
        <pc:spChg chg="mod">
          <ac:chgData name="Guest User" userId="" providerId="Windows Live" clId="Web-{DB569F19-0E8E-45AF-864D-E2F2826705BF}" dt="2024-02-22T22:35:56.430" v="1" actId="20577"/>
          <ac:spMkLst>
            <pc:docMk/>
            <pc:sldMk cId="2392697240" sldId="260"/>
            <ac:spMk id="4" creationId="{BCCE7598-5CB1-28F1-AADC-5E291EE2F554}"/>
          </ac:spMkLst>
        </pc:spChg>
      </pc:sldChg>
      <pc:sldChg chg="modSp">
        <pc:chgData name="Guest User" userId="" providerId="Windows Live" clId="Web-{DB569F19-0E8E-45AF-864D-E2F2826705BF}" dt="2024-02-22T22:39:10.278" v="5" actId="20577"/>
        <pc:sldMkLst>
          <pc:docMk/>
          <pc:sldMk cId="619511838" sldId="262"/>
        </pc:sldMkLst>
        <pc:spChg chg="mod">
          <ac:chgData name="Guest User" userId="" providerId="Windows Live" clId="Web-{DB569F19-0E8E-45AF-864D-E2F2826705BF}" dt="2024-02-22T22:39:10.278" v="5" actId="20577"/>
          <ac:spMkLst>
            <pc:docMk/>
            <pc:sldMk cId="619511838" sldId="262"/>
            <ac:spMk id="4" creationId="{BCCE7598-5CB1-28F1-AADC-5E291EE2F5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9BE5D1-EBE7-435E-AD6D-744AF2657156}"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3C35D-1CB9-40D7-8133-EC80D95845A5}" type="slidenum">
              <a:rPr lang="en-US" smtClean="0"/>
              <a:t>‹#›</a:t>
            </a:fld>
            <a:endParaRPr lang="en-US"/>
          </a:p>
        </p:txBody>
      </p:sp>
    </p:spTree>
    <p:extLst>
      <p:ext uri="{BB962C8B-B14F-4D97-AF65-F5344CB8AC3E}">
        <p14:creationId xmlns:p14="http://schemas.microsoft.com/office/powerpoint/2010/main" val="1881672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3C35D-1CB9-40D7-8133-EC80D95845A5}" type="slidenum">
              <a:rPr lang="en-US" smtClean="0"/>
              <a:t>15</a:t>
            </a:fld>
            <a:endParaRPr lang="en-US"/>
          </a:p>
        </p:txBody>
      </p:sp>
    </p:spTree>
    <p:extLst>
      <p:ext uri="{BB962C8B-B14F-4D97-AF65-F5344CB8AC3E}">
        <p14:creationId xmlns:p14="http://schemas.microsoft.com/office/powerpoint/2010/main" val="58091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3C35D-1CB9-40D7-8133-EC80D95845A5}" type="slidenum">
              <a:rPr lang="en-US" smtClean="0"/>
              <a:t>16</a:t>
            </a:fld>
            <a:endParaRPr lang="en-US"/>
          </a:p>
        </p:txBody>
      </p:sp>
    </p:spTree>
    <p:extLst>
      <p:ext uri="{BB962C8B-B14F-4D97-AF65-F5344CB8AC3E}">
        <p14:creationId xmlns:p14="http://schemas.microsoft.com/office/powerpoint/2010/main" val="139066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3C35D-1CB9-40D7-8133-EC80D95845A5}" type="slidenum">
              <a:rPr lang="en-US" smtClean="0"/>
              <a:t>62</a:t>
            </a:fld>
            <a:endParaRPr lang="en-US"/>
          </a:p>
        </p:txBody>
      </p:sp>
    </p:spTree>
    <p:extLst>
      <p:ext uri="{BB962C8B-B14F-4D97-AF65-F5344CB8AC3E}">
        <p14:creationId xmlns:p14="http://schemas.microsoft.com/office/powerpoint/2010/main" val="243849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879B6-6E17-6A61-0729-F920776D12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0527D3-82F4-078B-146F-40F65DC97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4AFF8E-C905-3DDF-F6A0-677C9E7A0229}"/>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5" name="Footer Placeholder 4">
            <a:extLst>
              <a:ext uri="{FF2B5EF4-FFF2-40B4-BE49-F238E27FC236}">
                <a16:creationId xmlns:a16="http://schemas.microsoft.com/office/drawing/2014/main" id="{67044EF5-8516-C971-CCA5-0F5C4AB5A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181CC-E5B6-AB3D-4B55-B8D9EB1D4D0E}"/>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39611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708D-7D16-AF7A-2B9B-701D66FF2C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0CE108-E018-F215-8CA8-FB6E72CBBD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E9E2C-457F-2120-FFED-68FBD0194DC0}"/>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5" name="Footer Placeholder 4">
            <a:extLst>
              <a:ext uri="{FF2B5EF4-FFF2-40B4-BE49-F238E27FC236}">
                <a16:creationId xmlns:a16="http://schemas.microsoft.com/office/drawing/2014/main" id="{ABFB3388-F21B-C089-9F23-29C3423A8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F3137-A57B-8BF8-FF1A-D0597A77CB35}"/>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189445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C35406-A048-43F3-87AC-4682BE7AC7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188E7D-2CA1-637F-CAC2-97B1B00A3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04BD3-2868-CA26-E7A9-C688A88F1928}"/>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5" name="Footer Placeholder 4">
            <a:extLst>
              <a:ext uri="{FF2B5EF4-FFF2-40B4-BE49-F238E27FC236}">
                <a16:creationId xmlns:a16="http://schemas.microsoft.com/office/drawing/2014/main" id="{086CC34D-0632-79DA-DFFE-6A7C2FB62F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2442F-10E7-A851-146E-4CD1622C4BF6}"/>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377313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3BBD-584A-5089-2152-C058E2F823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78ACD-05EF-A06B-4C82-FEEE30D34C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2577A-65AC-8B16-6435-BAE2059E3759}"/>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5" name="Footer Placeholder 4">
            <a:extLst>
              <a:ext uri="{FF2B5EF4-FFF2-40B4-BE49-F238E27FC236}">
                <a16:creationId xmlns:a16="http://schemas.microsoft.com/office/drawing/2014/main" id="{B8F51ECB-8871-D53E-C96E-539ECBFE2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B7FC2-7888-B32D-6135-5F0026F1E188}"/>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706212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0C5D-9CEC-40C7-E586-EF7E7DB5B6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37C084-340D-39A7-70A4-6F90E0C37C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9EB9F-812B-0CE6-D751-BDB7C6233DC4}"/>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5" name="Footer Placeholder 4">
            <a:extLst>
              <a:ext uri="{FF2B5EF4-FFF2-40B4-BE49-F238E27FC236}">
                <a16:creationId xmlns:a16="http://schemas.microsoft.com/office/drawing/2014/main" id="{183F9A17-BA99-AF4C-465B-92DCFC168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25B7A-4D92-2BE3-2093-EDBE43559615}"/>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312370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AC47-B5AE-0D78-E438-1AD267EA2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BCD06D-6441-68A9-0CC1-238D0CC193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7A3CB4-C8F3-8CE2-3198-A7778A7A7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AFD93-9901-4F27-8021-54C00964F906}"/>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6" name="Footer Placeholder 5">
            <a:extLst>
              <a:ext uri="{FF2B5EF4-FFF2-40B4-BE49-F238E27FC236}">
                <a16:creationId xmlns:a16="http://schemas.microsoft.com/office/drawing/2014/main" id="{0DB8854E-0473-4873-E397-5ACCC826D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1D515-E36B-AC08-3045-85C4784B53A1}"/>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2863941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72C8-AA79-049B-FA6A-D52AABF64F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EC9D0-CFB4-01E7-D485-736278840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C65CA-9F67-8361-9676-8DF50521D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D30283-9C88-34CA-8858-431FE88D6D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3C1182-9345-7E2A-8B78-A395E87A2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1C6E3-D83D-8614-3EF9-C3ACDE9EC07C}"/>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8" name="Footer Placeholder 7">
            <a:extLst>
              <a:ext uri="{FF2B5EF4-FFF2-40B4-BE49-F238E27FC236}">
                <a16:creationId xmlns:a16="http://schemas.microsoft.com/office/drawing/2014/main" id="{94D7CC04-D23A-2235-AB70-685FC1E161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DD3D6-BC6C-CBF4-E253-8E2A32CE9392}"/>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575139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DD7-2432-0749-B76B-81EA3DF874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C36534-7274-2215-CFF4-2F32ADD371CF}"/>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4" name="Footer Placeholder 3">
            <a:extLst>
              <a:ext uri="{FF2B5EF4-FFF2-40B4-BE49-F238E27FC236}">
                <a16:creationId xmlns:a16="http://schemas.microsoft.com/office/drawing/2014/main" id="{6030711D-F66A-A492-3B5F-01626F4870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5E8A1-F35D-76F6-E049-B459B12809C6}"/>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4004001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3932D3-9FD8-D698-E1D9-251653B0C574}"/>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3" name="Footer Placeholder 2">
            <a:extLst>
              <a:ext uri="{FF2B5EF4-FFF2-40B4-BE49-F238E27FC236}">
                <a16:creationId xmlns:a16="http://schemas.microsoft.com/office/drawing/2014/main" id="{9A10F258-03DA-F8E4-9042-E5EB54CA2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DE0719-3CA4-C577-A70D-2BA750EA9DEE}"/>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208634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D1149-7CFC-3939-FCB7-8A3A21FFEA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3522F4-E363-D4FE-FB38-F86CA124A0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3CCBF1-E919-52E3-3BC3-ADAC81A6C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74826-4F1E-4DE5-4EC5-5089ECD92094}"/>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6" name="Footer Placeholder 5">
            <a:extLst>
              <a:ext uri="{FF2B5EF4-FFF2-40B4-BE49-F238E27FC236}">
                <a16:creationId xmlns:a16="http://schemas.microsoft.com/office/drawing/2014/main" id="{9F065C7E-31F2-BE6A-D5BB-C4B804A47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3927EC-F076-9140-3E60-0E4A369C13F8}"/>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416144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B437-6FB8-446A-DF11-2DD0009B58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945E22-A508-91E5-F78C-69734CDDF0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4EDD882-5B14-A15A-C097-E6DD17A19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62DB3E-EFCE-A936-A835-EC70BF4FB185}"/>
              </a:ext>
            </a:extLst>
          </p:cNvPr>
          <p:cNvSpPr>
            <a:spLocks noGrp="1"/>
          </p:cNvSpPr>
          <p:nvPr>
            <p:ph type="dt" sz="half" idx="10"/>
          </p:nvPr>
        </p:nvSpPr>
        <p:spPr/>
        <p:txBody>
          <a:bodyPr/>
          <a:lstStyle/>
          <a:p>
            <a:fld id="{D15F3BE6-5ED5-46F8-BBF3-5C1A7283A600}" type="datetimeFigureOut">
              <a:rPr lang="en-US" smtClean="0"/>
              <a:t>3/4/2024</a:t>
            </a:fld>
            <a:endParaRPr lang="en-US"/>
          </a:p>
        </p:txBody>
      </p:sp>
      <p:sp>
        <p:nvSpPr>
          <p:cNvPr id="6" name="Footer Placeholder 5">
            <a:extLst>
              <a:ext uri="{FF2B5EF4-FFF2-40B4-BE49-F238E27FC236}">
                <a16:creationId xmlns:a16="http://schemas.microsoft.com/office/drawing/2014/main" id="{7586FDC3-7449-698D-AF49-58476F7A72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8DAE6-691A-EDCF-E5C3-23D45B6E8691}"/>
              </a:ext>
            </a:extLst>
          </p:cNvPr>
          <p:cNvSpPr>
            <a:spLocks noGrp="1"/>
          </p:cNvSpPr>
          <p:nvPr>
            <p:ph type="sldNum" sz="quarter" idx="12"/>
          </p:nvPr>
        </p:nvSpPr>
        <p:spPr/>
        <p:txBody>
          <a:bodyPr/>
          <a:lstStyle/>
          <a:p>
            <a:fld id="{43D68E48-3786-479B-BA82-6F5490E3A70D}" type="slidenum">
              <a:rPr lang="en-US" smtClean="0"/>
              <a:t>‹#›</a:t>
            </a:fld>
            <a:endParaRPr lang="en-US"/>
          </a:p>
        </p:txBody>
      </p:sp>
    </p:spTree>
    <p:extLst>
      <p:ext uri="{BB962C8B-B14F-4D97-AF65-F5344CB8AC3E}">
        <p14:creationId xmlns:p14="http://schemas.microsoft.com/office/powerpoint/2010/main" val="423262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5075B2-9911-18E0-B71A-EF31B807BC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B96BE-EF24-D038-CC93-A9E8833DA0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7461A-E29E-F351-0E01-F15A4AAFD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15F3BE6-5ED5-46F8-BBF3-5C1A7283A600}" type="datetimeFigureOut">
              <a:rPr lang="en-US" smtClean="0"/>
              <a:t>3/4/2024</a:t>
            </a:fld>
            <a:endParaRPr lang="en-US"/>
          </a:p>
        </p:txBody>
      </p:sp>
      <p:sp>
        <p:nvSpPr>
          <p:cNvPr id="5" name="Footer Placeholder 4">
            <a:extLst>
              <a:ext uri="{FF2B5EF4-FFF2-40B4-BE49-F238E27FC236}">
                <a16:creationId xmlns:a16="http://schemas.microsoft.com/office/drawing/2014/main" id="{60A43162-6583-14B5-3790-4F3DA88128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9687B3-C5F9-5F0E-D25C-8AF35A5DA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D68E48-3786-479B-BA82-6F5490E3A70D}" type="slidenum">
              <a:rPr lang="en-US" smtClean="0"/>
              <a:t>‹#›</a:t>
            </a:fld>
            <a:endParaRPr lang="en-US"/>
          </a:p>
        </p:txBody>
      </p:sp>
      <p:sp>
        <p:nvSpPr>
          <p:cNvPr id="8" name="TextBox 7">
            <a:extLst>
              <a:ext uri="{FF2B5EF4-FFF2-40B4-BE49-F238E27FC236}">
                <a16:creationId xmlns:a16="http://schemas.microsoft.com/office/drawing/2014/main" id="{7DDCA810-FA38-8568-E7BB-DA382D72614B}"/>
              </a:ext>
            </a:extLst>
          </p:cNvPr>
          <p:cNvSpPr txBox="1"/>
          <p:nvPr userDrawn="1">
            <p:extLst>
              <p:ext uri="{1162E1C5-73C7-4A58-AE30-91384D911F3F}">
                <p184:classification xmlns:p184="http://schemas.microsoft.com/office/powerpoint/2018/4/main" val="ftr"/>
              </p:ext>
            </p:extLst>
          </p:nvPr>
        </p:nvSpPr>
        <p:spPr>
          <a:xfrm>
            <a:off x="11809413" y="6705600"/>
            <a:ext cx="41116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Interno</a:t>
            </a:r>
          </a:p>
        </p:txBody>
      </p:sp>
    </p:spTree>
    <p:extLst>
      <p:ext uri="{BB962C8B-B14F-4D97-AF65-F5344CB8AC3E}">
        <p14:creationId xmlns:p14="http://schemas.microsoft.com/office/powerpoint/2010/main" val="3869632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officer_cia/status/1649305401064853504?s=20"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19D8EC-B883-2339-E86F-21DE9166E8B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4DC38566-C51B-66ED-64D6-EBC158696F2F}"/>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2707083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i="0" err="1">
                <a:solidFill>
                  <a:schemeClr val="accent1"/>
                </a:solidFill>
                <a:effectLst/>
                <a:latin typeface="Book Antiqua" panose="02040602050305030304" pitchFamily="18" charset="0"/>
              </a:rPr>
              <a:t>Image</a:t>
            </a:r>
            <a:r>
              <a:rPr lang="es-ES" sz="2800" i="0">
                <a:solidFill>
                  <a:schemeClr val="accent1"/>
                </a:solidFill>
                <a:effectLst/>
                <a:latin typeface="Book Antiqua" panose="02040602050305030304" pitchFamily="18" charset="0"/>
              </a:rPr>
              <a:t> </a:t>
            </a:r>
            <a:r>
              <a:rPr lang="es-ES" sz="2800" i="0" err="1">
                <a:solidFill>
                  <a:schemeClr val="accent1"/>
                </a:solidFill>
                <a:effectLst/>
                <a:latin typeface="Book Antiqua" panose="02040602050305030304" pitchFamily="18" charset="0"/>
              </a:rPr>
              <a:t>Mounting</a:t>
            </a:r>
            <a:r>
              <a:rPr lang="es-ES" sz="2800" i="0">
                <a:solidFill>
                  <a:schemeClr val="accent1"/>
                </a:solidFill>
                <a:effectLst/>
                <a:latin typeface="Book Antiqua" panose="02040602050305030304" pitchFamily="18" charset="0"/>
              </a:rPr>
              <a:t> </a:t>
            </a:r>
            <a:endParaRPr lang="en-US" sz="6000">
              <a:solidFill>
                <a:schemeClr val="accent1"/>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5966536" cy="3449781"/>
          </a:xfrm>
        </p:spPr>
        <p:txBody>
          <a:bodyPr>
            <a:normAutofit fontScale="92500" lnSpcReduction="20000"/>
          </a:bodyPr>
          <a:lstStyle/>
          <a:p>
            <a:pPr marL="274320" lvl="1" indent="0">
              <a:buNone/>
            </a:pPr>
            <a:endParaRPr lang="es-ES" sz="2800" b="0" i="0">
              <a:effectLst/>
              <a:latin typeface="Book Antiqua" panose="02040602050305030304" pitchFamily="18" charset="0"/>
            </a:endParaRPr>
          </a:p>
          <a:p>
            <a:pPr marL="274320" lvl="1" indent="0">
              <a:buNone/>
            </a:pPr>
            <a:endParaRPr lang="es-ES" sz="2800" b="0" i="0">
              <a:effectLst/>
              <a:latin typeface="Book Antiqua" panose="02040602050305030304" pitchFamily="18" charset="0"/>
            </a:endParaRPr>
          </a:p>
          <a:p>
            <a:pPr marL="274320" lvl="1" indent="0">
              <a:buNone/>
            </a:pPr>
            <a:r>
              <a:rPr lang="es-ES" sz="2800">
                <a:latin typeface="Book Antiqua" panose="02040602050305030304" pitchFamily="18" charset="0"/>
              </a:rPr>
              <a:t>Algunos de los muchos beneficios de montar imágenes forenses son que los examinadores, e incluso investigadores sin entrenamiento forense, pueden ver e interactuar con los archivos montados en su aplicación nativa o la aplicación asociada instalada localmente en la máquina del forense</a:t>
            </a:r>
          </a:p>
        </p:txBody>
      </p:sp>
      <p:pic>
        <p:nvPicPr>
          <p:cNvPr id="5" name="Picture 4">
            <a:extLst>
              <a:ext uri="{FF2B5EF4-FFF2-40B4-BE49-F238E27FC236}">
                <a16:creationId xmlns:a16="http://schemas.microsoft.com/office/drawing/2014/main" id="{277570DA-222D-0153-FA08-EB97BCE52A78}"/>
              </a:ext>
            </a:extLst>
          </p:cNvPr>
          <p:cNvPicPr>
            <a:picLocks noChangeAspect="1"/>
          </p:cNvPicPr>
          <p:nvPr/>
        </p:nvPicPr>
        <p:blipFill rotWithShape="1">
          <a:blip r:embed="rId3"/>
          <a:srcRect t="12912" r="3" b="3"/>
          <a:stretch/>
        </p:blipFill>
        <p:spPr>
          <a:xfrm>
            <a:off x="6982690" y="1870363"/>
            <a:ext cx="4329281" cy="344978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259369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i="0" err="1">
                <a:solidFill>
                  <a:srgbClr val="4472C4"/>
                </a:solidFill>
                <a:effectLst/>
                <a:latin typeface="Book Antiqua" panose="02040602050305030304" pitchFamily="18" charset="0"/>
              </a:rPr>
              <a:t>Image</a:t>
            </a:r>
            <a:r>
              <a:rPr lang="es-ES" sz="2800" i="0">
                <a:solidFill>
                  <a:srgbClr val="4472C4"/>
                </a:solidFill>
                <a:effectLst/>
                <a:latin typeface="Book Antiqua" panose="02040602050305030304" pitchFamily="18" charset="0"/>
              </a:rPr>
              <a:t> </a:t>
            </a:r>
            <a:r>
              <a:rPr lang="es-ES" sz="2800" i="0" err="1">
                <a:solidFill>
                  <a:srgbClr val="4472C4"/>
                </a:solidFill>
                <a:effectLst/>
                <a:latin typeface="Book Antiqua" panose="02040602050305030304" pitchFamily="18" charset="0"/>
              </a:rPr>
              <a:t>Mounting</a:t>
            </a:r>
            <a:r>
              <a:rPr lang="es-ES" sz="2800" i="0">
                <a:solidFill>
                  <a:srgbClr val="4472C4"/>
                </a:solidFill>
                <a:effectLst/>
                <a:latin typeface="Book Antiqua" panose="02040602050305030304" pitchFamily="18" charset="0"/>
              </a:rPr>
              <a:t> </a:t>
            </a:r>
            <a:endParaRPr lang="en-US" sz="600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274320" lvl="1" indent="0">
              <a:buNone/>
            </a:pPr>
            <a:endParaRPr lang="es-ES" sz="2800" b="0" i="0">
              <a:solidFill>
                <a:srgbClr val="000000"/>
              </a:solidFill>
              <a:effectLst/>
              <a:latin typeface="Book Antiqua" panose="02040602050305030304" pitchFamily="18" charset="0"/>
            </a:endParaRPr>
          </a:p>
          <a:p>
            <a:pPr marL="0" indent="0" algn="just" rtl="0" fontAlgn="base">
              <a:buNone/>
            </a:pPr>
            <a:r>
              <a:rPr lang="es-ES" sz="1800" b="0" i="0">
                <a:solidFill>
                  <a:srgbClr val="000000"/>
                </a:solidFill>
                <a:effectLst/>
                <a:latin typeface="Book Antiqua" panose="02040602050305030304" pitchFamily="18" charset="0"/>
              </a:rPr>
              <a:t>De esta forma podemos decir de los beneficios de </a:t>
            </a:r>
            <a:r>
              <a:rPr lang="es-ES" sz="1800" b="1" i="0" err="1">
                <a:solidFill>
                  <a:srgbClr val="4472C4"/>
                </a:solidFill>
                <a:effectLst/>
                <a:latin typeface="Book Antiqua" panose="02040602050305030304" pitchFamily="18" charset="0"/>
              </a:rPr>
              <a:t>Image</a:t>
            </a:r>
            <a:r>
              <a:rPr lang="es-ES" sz="1800" b="1" i="0">
                <a:solidFill>
                  <a:srgbClr val="4472C4"/>
                </a:solidFill>
                <a:effectLst/>
                <a:latin typeface="Book Antiqua" panose="02040602050305030304" pitchFamily="18" charset="0"/>
              </a:rPr>
              <a:t> </a:t>
            </a:r>
            <a:r>
              <a:rPr lang="es-ES" sz="1800" b="1" i="0" err="1">
                <a:solidFill>
                  <a:srgbClr val="4472C4"/>
                </a:solidFill>
                <a:effectLst/>
                <a:latin typeface="Book Antiqua" panose="02040602050305030304" pitchFamily="18" charset="0"/>
              </a:rPr>
              <a:t>Mounting</a:t>
            </a:r>
            <a:r>
              <a:rPr lang="es-ES" sz="1800" b="0" i="0">
                <a:solidFill>
                  <a:srgbClr val="4472C4"/>
                </a:solidFill>
                <a:effectLst/>
                <a:latin typeface="Book Antiqua" panose="02040602050305030304" pitchFamily="18" charset="0"/>
              </a:rPr>
              <a:t> </a:t>
            </a:r>
            <a:r>
              <a:rPr lang="es-ES" sz="1800" b="0" i="0">
                <a:solidFill>
                  <a:srgbClr val="000000"/>
                </a:solidFill>
                <a:effectLst/>
                <a:latin typeface="Book Antiqua" panose="02040602050305030304" pitchFamily="18" charset="0"/>
              </a:rPr>
              <a:t>:</a:t>
            </a:r>
          </a:p>
          <a:p>
            <a:pPr marL="0" indent="0" algn="just" rtl="0" fontAlgn="base">
              <a:buNone/>
            </a:pPr>
            <a:r>
              <a:rPr lang="es-ES" sz="1800" b="0" i="0">
                <a:solidFill>
                  <a:srgbClr val="000000"/>
                </a:solidFill>
                <a:effectLst/>
                <a:latin typeface="Book Antiqua" panose="02040602050305030304" pitchFamily="18" charset="0"/>
              </a:rPr>
              <a:t>  </a:t>
            </a:r>
            <a:endParaRPr lang="es-ES" b="0" i="0">
              <a:solidFill>
                <a:srgbClr val="000000"/>
              </a:solidFill>
              <a:effectLst/>
              <a:latin typeface="Book Antiqua" panose="02040602050305030304" pitchFamily="18" charset="0"/>
            </a:endParaRPr>
          </a:p>
          <a:p>
            <a:pPr algn="just" rtl="0" fontAlgn="base">
              <a:buFont typeface="+mj-lt"/>
              <a:buAutoNum type="arabicPeriod"/>
            </a:pPr>
            <a:r>
              <a:rPr lang="es-ES" sz="1800" b="0" i="0">
                <a:solidFill>
                  <a:srgbClr val="000000"/>
                </a:solidFill>
                <a:effectLst/>
                <a:latin typeface="Book Antiqua" panose="02040602050305030304" pitchFamily="18" charset="0"/>
              </a:rPr>
              <a:t>Interactuar con archivos utilizando su aplicación nativa o asociada. </a:t>
            </a:r>
          </a:p>
          <a:p>
            <a:pPr algn="just" rtl="0" fontAlgn="base">
              <a:buFont typeface="+mj-lt"/>
              <a:buAutoNum type="arabicPeriod" startAt="2"/>
            </a:pPr>
            <a:r>
              <a:rPr lang="es-ES" sz="1800" b="0" i="0">
                <a:solidFill>
                  <a:srgbClr val="000000"/>
                </a:solidFill>
                <a:effectLst/>
                <a:latin typeface="Book Antiqua" panose="02040602050305030304" pitchFamily="18" charset="0"/>
              </a:rPr>
              <a:t>Ejecutar aplicaciones de detección de antivirus y malware. </a:t>
            </a:r>
          </a:p>
          <a:p>
            <a:pPr algn="just" rtl="0" fontAlgn="base">
              <a:buFont typeface="+mj-lt"/>
              <a:buAutoNum type="arabicPeriod" startAt="3"/>
            </a:pPr>
            <a:r>
              <a:rPr lang="es-ES" sz="1800" b="0" i="0">
                <a:solidFill>
                  <a:srgbClr val="000000"/>
                </a:solidFill>
                <a:effectLst/>
                <a:latin typeface="Book Antiqua" panose="02040602050305030304" pitchFamily="18" charset="0"/>
              </a:rPr>
              <a:t>Compartir con computadoras remotas (trabajo en equipo) </a:t>
            </a:r>
          </a:p>
          <a:p>
            <a:pPr algn="just" rtl="0" fontAlgn="base">
              <a:buFont typeface="+mj-lt"/>
              <a:buAutoNum type="arabicPeriod" startAt="4"/>
            </a:pPr>
            <a:r>
              <a:rPr lang="es-ES" sz="1800" b="0" i="0">
                <a:solidFill>
                  <a:srgbClr val="000000"/>
                </a:solidFill>
                <a:effectLst/>
                <a:latin typeface="Book Antiqua" panose="02040602050305030304" pitchFamily="18" charset="0"/>
              </a:rPr>
              <a:t>Copiar archivos fuera de la imagen. </a:t>
            </a:r>
          </a:p>
          <a:p>
            <a:pPr algn="just" rtl="0" fontAlgn="base">
              <a:buFont typeface="+mj-lt"/>
              <a:buAutoNum type="arabicPeriod" startAt="5"/>
            </a:pPr>
            <a:r>
              <a:rPr lang="es-ES" sz="1800" b="1" i="0">
                <a:solidFill>
                  <a:srgbClr val="FF0000"/>
                </a:solidFill>
                <a:effectLst/>
                <a:latin typeface="Book Antiqua" panose="02040602050305030304" pitchFamily="18" charset="0"/>
              </a:rPr>
              <a:t>Mantener la integridad forense.</a:t>
            </a:r>
            <a:r>
              <a:rPr lang="es-ES" sz="1800" b="0" i="0">
                <a:solidFill>
                  <a:srgbClr val="FF0000"/>
                </a:solidFill>
                <a:effectLst/>
                <a:latin typeface="Book Antiqua" panose="02040602050305030304" pitchFamily="18" charset="0"/>
              </a:rPr>
              <a:t> </a:t>
            </a:r>
            <a:endParaRPr lang="es-ES" sz="1800" b="0" i="0">
              <a:solidFill>
                <a:srgbClr val="000000"/>
              </a:solidFill>
              <a:effectLst/>
              <a:latin typeface="Book Antiqua" panose="02040602050305030304" pitchFamily="18" charset="0"/>
            </a:endParaRPr>
          </a:p>
        </p:txBody>
      </p:sp>
      <p:pic>
        <p:nvPicPr>
          <p:cNvPr id="3074" name="Picture 2" descr="A computer on a desk&#10;&#10;Description automatically generated">
            <a:extLst>
              <a:ext uri="{FF2B5EF4-FFF2-40B4-BE49-F238E27FC236}">
                <a16:creationId xmlns:a16="http://schemas.microsoft.com/office/drawing/2014/main" id="{64BA81E3-6BAA-7E2D-CE3D-C77E10EA3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058" y="1356230"/>
            <a:ext cx="3058788" cy="396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779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n-US" sz="2800" i="0">
                <a:solidFill>
                  <a:srgbClr val="4472C4"/>
                </a:solidFill>
                <a:effectLst/>
                <a:latin typeface="Book Antiqua" panose="02040602050305030304" pitchFamily="18" charset="0"/>
              </a:rPr>
              <a:t>Arsenal RECON  </a:t>
            </a:r>
            <a:endParaRPr lang="en-US" sz="800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274320" lvl="1" indent="0">
              <a:buNone/>
            </a:pPr>
            <a:endParaRPr lang="es-ES" sz="2800" b="0" i="0">
              <a:solidFill>
                <a:srgbClr val="000000"/>
              </a:solidFill>
              <a:effectLst/>
              <a:latin typeface="Book Antiqua" panose="02040602050305030304" pitchFamily="18" charset="0"/>
            </a:endParaRPr>
          </a:p>
          <a:p>
            <a:pPr marL="0" indent="0" algn="just" rtl="0" fontAlgn="base">
              <a:buNone/>
            </a:pPr>
            <a:r>
              <a:rPr lang="es-ES" sz="1800" b="0" i="0">
                <a:solidFill>
                  <a:srgbClr val="000000"/>
                </a:solidFill>
                <a:effectLst/>
                <a:latin typeface="Book Antiqua" panose="02040602050305030304" pitchFamily="18" charset="0"/>
              </a:rPr>
              <a:t>Arsenal </a:t>
            </a:r>
            <a:r>
              <a:rPr lang="es-ES" sz="1800" b="0" i="0" err="1">
                <a:solidFill>
                  <a:srgbClr val="000000"/>
                </a:solidFill>
                <a:effectLst/>
                <a:latin typeface="Book Antiqua" panose="02040602050305030304" pitchFamily="18" charset="0"/>
              </a:rPr>
              <a:t>Recon</a:t>
            </a:r>
            <a:r>
              <a:rPr lang="es-ES" sz="1800" b="0" i="0">
                <a:solidFill>
                  <a:srgbClr val="000000"/>
                </a:solidFill>
                <a:effectLst/>
                <a:latin typeface="Book Antiqua" panose="02040602050305030304" pitchFamily="18" charset="0"/>
              </a:rPr>
              <a:t> se centra en proporcionar herramientas avanzadas para la adquisición, análisis y presentación de evidencia digital en investigaciones forenses. </a:t>
            </a:r>
          </a:p>
          <a:p>
            <a:pPr marL="0" indent="0" algn="just" rtl="0" fontAlgn="base">
              <a:buNone/>
            </a:pPr>
            <a:endParaRPr lang="es-ES" sz="1800">
              <a:solidFill>
                <a:srgbClr val="000000"/>
              </a:solidFill>
              <a:latin typeface="Book Antiqua" panose="02040602050305030304" pitchFamily="18" charset="0"/>
            </a:endParaRPr>
          </a:p>
          <a:p>
            <a:pPr marL="0" indent="0" algn="just" rtl="0" fontAlgn="base">
              <a:buNone/>
            </a:pPr>
            <a:r>
              <a:rPr lang="es-ES" sz="1800" b="0" i="0">
                <a:solidFill>
                  <a:srgbClr val="000000"/>
                </a:solidFill>
                <a:effectLst/>
                <a:latin typeface="Book Antiqua" panose="02040602050305030304" pitchFamily="18" charset="0"/>
              </a:rPr>
              <a:t>Entre sus características:  </a:t>
            </a:r>
          </a:p>
          <a:p>
            <a:pPr marL="0" indent="0" algn="just" rtl="0" fontAlgn="base">
              <a:buNone/>
            </a:pPr>
            <a:endParaRPr lang="es-ES" sz="1800" b="0" i="0">
              <a:solidFill>
                <a:srgbClr val="000000"/>
              </a:solidFill>
              <a:effectLst/>
              <a:latin typeface="Book Antiqua" panose="02040602050305030304" pitchFamily="18" charset="0"/>
            </a:endParaRPr>
          </a:p>
          <a:p>
            <a:pPr marL="0" indent="0" algn="just" rtl="0" fontAlgn="base">
              <a:buNone/>
            </a:pPr>
            <a:r>
              <a:rPr lang="es-ES" sz="1800" b="0" i="0">
                <a:solidFill>
                  <a:srgbClr val="000000"/>
                </a:solidFill>
                <a:effectLst/>
                <a:latin typeface="Book Antiqua" panose="02040602050305030304" pitchFamily="18" charset="0"/>
              </a:rPr>
              <a:t>Montar en modo de solo lectura como unidad o dispositivo físico </a:t>
            </a:r>
          </a:p>
          <a:p>
            <a:pPr marL="0" indent="0" algn="just" rtl="0" fontAlgn="base">
              <a:buNone/>
            </a:pPr>
            <a:r>
              <a:rPr lang="es-ES" sz="1800" b="0" i="0">
                <a:solidFill>
                  <a:srgbClr val="000000"/>
                </a:solidFill>
                <a:effectLst/>
                <a:latin typeface="Book Antiqua" panose="02040602050305030304" pitchFamily="18" charset="0"/>
              </a:rPr>
              <a:t>	- Tipos de montaje: </a:t>
            </a:r>
          </a:p>
          <a:p>
            <a:pPr marL="0" indent="0" algn="just" rtl="0" fontAlgn="base">
              <a:buNone/>
            </a:pPr>
            <a:r>
              <a:rPr lang="es-ES" sz="1800" b="0" i="0">
                <a:solidFill>
                  <a:srgbClr val="000000"/>
                </a:solidFill>
                <a:effectLst/>
                <a:latin typeface="Book Antiqua" panose="02040602050305030304" pitchFamily="18" charset="0"/>
              </a:rPr>
              <a:t>	-Imágenes RAW/DD, E01, S01, AD1 y L01 </a:t>
            </a:r>
          </a:p>
        </p:txBody>
      </p:sp>
      <p:pic>
        <p:nvPicPr>
          <p:cNvPr id="4098" name="Picture 2" descr="A red and black logo&#10;&#10;Description automatically generated">
            <a:extLst>
              <a:ext uri="{FF2B5EF4-FFF2-40B4-BE49-F238E27FC236}">
                <a16:creationId xmlns:a16="http://schemas.microsoft.com/office/drawing/2014/main" id="{D71F49A8-3365-78C2-D9DE-CA6A4588A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468" y="2326975"/>
            <a:ext cx="3246746" cy="125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10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alphaModFix/>
          </a:blip>
          <a:srcRect t="7000" r="-1" b="6999"/>
          <a:stretch/>
        </p:blipFill>
        <p:spPr>
          <a:xfrm>
            <a:off x="4547937" y="-5"/>
            <a:ext cx="7644062" cy="3681406"/>
          </a:xfrm>
          <a:prstGeom prst="rect">
            <a:avLst/>
          </a:prstGeom>
        </p:spPr>
      </p:pic>
      <p:pic>
        <p:nvPicPr>
          <p:cNvPr id="3" name="Picture 2" descr="A red and black logo&#10;&#10;Description automatically generated">
            <a:extLst>
              <a:ext uri="{FF2B5EF4-FFF2-40B4-BE49-F238E27FC236}">
                <a16:creationId xmlns:a16="http://schemas.microsoft.com/office/drawing/2014/main" id="{9E4D02AD-4296-520B-93F6-FEB62786F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 r="4705" b="-1"/>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95A7F-D27C-F127-EBD0-CAC2E7048C4B}"/>
              </a:ext>
            </a:extLst>
          </p:cNvPr>
          <p:cNvSpPr txBox="1">
            <a:spLocks/>
          </p:cNvSpPr>
          <p:nvPr/>
        </p:nvSpPr>
        <p:spPr>
          <a:xfrm>
            <a:off x="838200" y="1115219"/>
            <a:ext cx="5395912"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900" b="1" kern="1200" dirty="0">
                <a:solidFill>
                  <a:schemeClr val="tx2">
                    <a:lumMod val="50000"/>
                    <a:lumOff val="50000"/>
                  </a:schemeClr>
                </a:solidFill>
                <a:latin typeface="+mj-lt"/>
                <a:ea typeface="+mj-ea"/>
                <a:cs typeface="+mj-cs"/>
              </a:rPr>
              <a:t>Lab 1 – </a:t>
            </a:r>
            <a:r>
              <a:rPr lang="en-US" sz="3900" b="1" kern="1200" dirty="0" err="1">
                <a:solidFill>
                  <a:schemeClr val="tx2">
                    <a:lumMod val="50000"/>
                    <a:lumOff val="50000"/>
                  </a:schemeClr>
                </a:solidFill>
                <a:latin typeface="+mj-lt"/>
                <a:ea typeface="+mj-ea"/>
                <a:cs typeface="+mj-cs"/>
              </a:rPr>
              <a:t>Montar</a:t>
            </a:r>
            <a:r>
              <a:rPr lang="en-US" sz="3900" b="1" kern="1200" dirty="0">
                <a:solidFill>
                  <a:schemeClr val="tx2">
                    <a:lumMod val="50000"/>
                    <a:lumOff val="50000"/>
                  </a:schemeClr>
                </a:solidFill>
                <a:latin typeface="+mj-lt"/>
                <a:ea typeface="+mj-ea"/>
                <a:cs typeface="+mj-cs"/>
              </a:rPr>
              <a:t> imagenes de disco </a:t>
            </a:r>
            <a:r>
              <a:rPr lang="en-US" sz="3900" b="1" kern="1200" dirty="0" err="1">
                <a:solidFill>
                  <a:schemeClr val="tx2">
                    <a:lumMod val="50000"/>
                    <a:lumOff val="50000"/>
                  </a:schemeClr>
                </a:solidFill>
                <a:latin typeface="+mj-lt"/>
                <a:ea typeface="+mj-ea"/>
                <a:cs typeface="+mj-cs"/>
              </a:rPr>
              <a:t>usando</a:t>
            </a:r>
            <a:r>
              <a:rPr lang="en-US" sz="3900" b="1" kern="1200" dirty="0">
                <a:solidFill>
                  <a:schemeClr val="tx2">
                    <a:lumMod val="50000"/>
                    <a:lumOff val="50000"/>
                  </a:schemeClr>
                </a:solidFill>
                <a:latin typeface="+mj-lt"/>
                <a:ea typeface="+mj-ea"/>
                <a:cs typeface="+mj-cs"/>
              </a:rPr>
              <a:t> Arsenal Image Mounter</a:t>
            </a:r>
          </a:p>
        </p:txBody>
      </p:sp>
      <p:cxnSp>
        <p:nvCxnSpPr>
          <p:cNvPr id="9"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265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47">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49">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person in a red hat sitting at a desk with many objects around him&#10;&#10;Description automatically generated">
            <a:extLst>
              <a:ext uri="{FF2B5EF4-FFF2-40B4-BE49-F238E27FC236}">
                <a16:creationId xmlns:a16="http://schemas.microsoft.com/office/drawing/2014/main" id="{726A8D2D-4A73-8291-00A1-0DA959763A6F}"/>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0682" r="1" b="6717"/>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803188" y="1919981"/>
            <a:ext cx="4619621" cy="395717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000" dirty="0">
              <a:solidFill>
                <a:srgbClr val="FFFFFF"/>
              </a:solidFill>
              <a:latin typeface="+mn-lt"/>
              <a:ea typeface="+mn-ea"/>
              <a:cs typeface="+mn-cs"/>
            </a:endParaRPr>
          </a:p>
        </p:txBody>
      </p:sp>
      <p:pic>
        <p:nvPicPr>
          <p:cNvPr id="5" name="Picture 4">
            <a:extLst>
              <a:ext uri="{FF2B5EF4-FFF2-40B4-BE49-F238E27FC236}">
                <a16:creationId xmlns:a16="http://schemas.microsoft.com/office/drawing/2014/main" id="{7746250F-7F49-5BFC-7C0F-E9013E2CE4FA}"/>
              </a:ext>
            </a:extLst>
          </p:cNvPr>
          <p:cNvPicPr>
            <a:picLocks noChangeAspect="1"/>
          </p:cNvPicPr>
          <p:nvPr/>
        </p:nvPicPr>
        <p:blipFill rotWithShape="1">
          <a:blip r:embed="rId3"/>
          <a:srcRect l="25868" r="25442"/>
          <a:stretch/>
        </p:blipFill>
        <p:spPr>
          <a:xfrm>
            <a:off x="6271942"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8254D371-B6C7-C3E9-4A42-E5BAA9E986E3}"/>
              </a:ext>
            </a:extLst>
          </p:cNvPr>
          <p:cNvSpPr txBox="1"/>
          <p:nvPr/>
        </p:nvSpPr>
        <p:spPr>
          <a:xfrm>
            <a:off x="7175983" y="2836741"/>
            <a:ext cx="5296525" cy="2123658"/>
          </a:xfrm>
          <a:prstGeom prst="rect">
            <a:avLst/>
          </a:prstGeom>
          <a:noFill/>
        </p:spPr>
        <p:txBody>
          <a:bodyPr wrap="square">
            <a:spAutoFit/>
          </a:bodyPr>
          <a:lstStyle/>
          <a:p>
            <a:pPr>
              <a:spcAft>
                <a:spcPts val="600"/>
              </a:spcAft>
            </a:pPr>
            <a:r>
              <a:rPr lang="en-US" sz="4400" dirty="0">
                <a:solidFill>
                  <a:schemeClr val="accent1">
                    <a:lumMod val="60000"/>
                    <a:lumOff val="40000"/>
                  </a:schemeClr>
                </a:solidFill>
                <a:latin typeface="+mn-lt"/>
                <a:ea typeface="+mn-ea"/>
                <a:cs typeface="+mn-cs"/>
              </a:rPr>
              <a:t>Teoria + Lab 1.2 y 1.3 – Triage Imaging con </a:t>
            </a:r>
            <a:r>
              <a:rPr lang="en-US" sz="4400" dirty="0" err="1">
                <a:solidFill>
                  <a:schemeClr val="accent1">
                    <a:lumMod val="60000"/>
                    <a:lumOff val="40000"/>
                  </a:schemeClr>
                </a:solidFill>
                <a:latin typeface="+mn-lt"/>
                <a:ea typeface="+mn-ea"/>
                <a:cs typeface="+mn-cs"/>
              </a:rPr>
              <a:t>Kape</a:t>
            </a:r>
            <a:endParaRPr lang="en-US" sz="4400" dirty="0">
              <a:solidFill>
                <a:schemeClr val="accent1">
                  <a:lumMod val="60000"/>
                  <a:lumOff val="40000"/>
                </a:schemeClr>
              </a:solidFill>
              <a:latin typeface="+mn-lt"/>
              <a:ea typeface="+mn-ea"/>
              <a:cs typeface="+mn-cs"/>
            </a:endParaRPr>
          </a:p>
        </p:txBody>
      </p:sp>
    </p:spTree>
    <p:extLst>
      <p:ext uri="{BB962C8B-B14F-4D97-AF65-F5344CB8AC3E}">
        <p14:creationId xmlns:p14="http://schemas.microsoft.com/office/powerpoint/2010/main" val="6297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3"/>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err="1">
                <a:solidFill>
                  <a:srgbClr val="4472C4"/>
                </a:solidFill>
                <a:effectLst/>
                <a:latin typeface="Book Antiqua" panose="02040602050305030304" pitchFamily="18" charset="0"/>
              </a:rPr>
              <a:t>Triage</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Acquisition</a:t>
            </a:r>
            <a:r>
              <a:rPr lang="es-ES" sz="2800" b="0" i="0" dirty="0">
                <a:solidFill>
                  <a:srgbClr val="4472C4"/>
                </a:solidFill>
                <a:effectLst/>
                <a:latin typeface="Book Antiqua" panose="02040602050305030304" pitchFamily="18" charset="0"/>
              </a:rPr>
              <a:t> </a:t>
            </a:r>
            <a:endParaRPr lang="en-US" sz="80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6628830" cy="4087090"/>
          </a:xfrm>
        </p:spPr>
        <p:txBody>
          <a:bodyPr>
            <a:normAutofit lnSpcReduction="10000"/>
          </a:bodyPr>
          <a:lstStyle/>
          <a:p>
            <a:pPr marL="274320" lvl="1" indent="0">
              <a:buNone/>
            </a:pPr>
            <a:endParaRPr lang="es-ES" sz="3200" i="0" dirty="0">
              <a:solidFill>
                <a:srgbClr val="000000"/>
              </a:solidFill>
              <a:effectLst/>
              <a:latin typeface="Book Antiqua" panose="02040602050305030304" pitchFamily="18" charset="0"/>
            </a:endParaRPr>
          </a:p>
          <a:p>
            <a:pPr marL="0" indent="0" algn="just" rtl="0" fontAlgn="base">
              <a:buNone/>
            </a:pPr>
            <a:r>
              <a:rPr lang="es-ES" sz="2000" i="0" dirty="0" err="1">
                <a:solidFill>
                  <a:srgbClr val="000000"/>
                </a:solidFill>
                <a:effectLst/>
                <a:latin typeface="Book Antiqua" panose="02040602050305030304" pitchFamily="18" charset="0"/>
              </a:rPr>
              <a:t>Triage</a:t>
            </a:r>
            <a:r>
              <a:rPr lang="es-ES" sz="2000" i="0" dirty="0">
                <a:solidFill>
                  <a:srgbClr val="000000"/>
                </a:solidFill>
                <a:effectLst/>
                <a:latin typeface="Book Antiqua" panose="02040602050305030304" pitchFamily="18" charset="0"/>
              </a:rPr>
              <a:t> </a:t>
            </a:r>
            <a:r>
              <a:rPr lang="es-ES" sz="2000" i="0" dirty="0" err="1">
                <a:solidFill>
                  <a:srgbClr val="000000"/>
                </a:solidFill>
                <a:effectLst/>
                <a:latin typeface="Book Antiqua" panose="02040602050305030304" pitchFamily="18" charset="0"/>
              </a:rPr>
              <a:t>Acquisition</a:t>
            </a:r>
            <a:r>
              <a:rPr lang="es-ES" sz="2000" i="0" dirty="0">
                <a:solidFill>
                  <a:srgbClr val="000000"/>
                </a:solidFill>
                <a:effectLst/>
                <a:latin typeface="Book Antiqua" panose="02040602050305030304" pitchFamily="18" charset="0"/>
              </a:rPr>
              <a:t> es una metodología en el campo de la Informática Forense y la Respuesta a Incidentes (</a:t>
            </a:r>
            <a:r>
              <a:rPr lang="es-ES" sz="2000" b="1" i="0" dirty="0">
                <a:solidFill>
                  <a:schemeClr val="accent1">
                    <a:lumMod val="60000"/>
                    <a:lumOff val="40000"/>
                  </a:schemeClr>
                </a:solidFill>
                <a:effectLst/>
                <a:latin typeface="Book Antiqua" panose="02040602050305030304" pitchFamily="18" charset="0"/>
              </a:rPr>
              <a:t>DFIR, por sus siglas en inglés</a:t>
            </a:r>
            <a:r>
              <a:rPr lang="es-ES" sz="2000" i="0" dirty="0">
                <a:solidFill>
                  <a:srgbClr val="000000"/>
                </a:solidFill>
                <a:effectLst/>
                <a:latin typeface="Book Antiqua" panose="02040602050305030304" pitchFamily="18" charset="0"/>
              </a:rPr>
              <a:t>) que se utiliza para adquirir rápidamente datos forenses relevantes de un sistema o dispositivo digital</a:t>
            </a:r>
          </a:p>
          <a:p>
            <a:pPr marL="0" indent="0" algn="just" rtl="0" fontAlgn="base">
              <a:buNone/>
            </a:pPr>
            <a:endParaRPr lang="es-ES" sz="2000" dirty="0">
              <a:solidFill>
                <a:srgbClr val="000000"/>
              </a:solidFill>
              <a:latin typeface="Book Antiqua" panose="02040602050305030304" pitchFamily="18" charset="0"/>
            </a:endParaRPr>
          </a:p>
          <a:p>
            <a:pPr marL="0" indent="0" algn="just" rtl="0" fontAlgn="base">
              <a:buNone/>
            </a:pPr>
            <a:r>
              <a:rPr lang="es-ES" sz="2000" i="0" dirty="0">
                <a:solidFill>
                  <a:srgbClr val="000000"/>
                </a:solidFill>
                <a:effectLst/>
                <a:latin typeface="Book Antiqua" panose="02040602050305030304" pitchFamily="18" charset="0"/>
              </a:rPr>
              <a:t>La </a:t>
            </a:r>
            <a:r>
              <a:rPr lang="es-ES" sz="2000" i="0" dirty="0" err="1">
                <a:solidFill>
                  <a:srgbClr val="000000"/>
                </a:solidFill>
                <a:effectLst/>
                <a:latin typeface="Book Antiqua" panose="02040602050305030304" pitchFamily="18" charset="0"/>
              </a:rPr>
              <a:t>Triage</a:t>
            </a:r>
            <a:r>
              <a:rPr lang="es-ES" sz="2000" i="0" dirty="0">
                <a:solidFill>
                  <a:srgbClr val="000000"/>
                </a:solidFill>
                <a:effectLst/>
                <a:latin typeface="Book Antiqua" panose="02040602050305030304" pitchFamily="18" charset="0"/>
              </a:rPr>
              <a:t> </a:t>
            </a:r>
            <a:r>
              <a:rPr lang="es-ES" sz="2000" i="0" dirty="0" err="1">
                <a:solidFill>
                  <a:srgbClr val="000000"/>
                </a:solidFill>
                <a:effectLst/>
                <a:latin typeface="Book Antiqua" panose="02040602050305030304" pitchFamily="18" charset="0"/>
              </a:rPr>
              <a:t>Acquisition</a:t>
            </a:r>
            <a:r>
              <a:rPr lang="es-ES" sz="2000" i="0" dirty="0">
                <a:solidFill>
                  <a:srgbClr val="000000"/>
                </a:solidFill>
                <a:effectLst/>
                <a:latin typeface="Book Antiqua" panose="02040602050305030304" pitchFamily="18" charset="0"/>
              </a:rPr>
              <a:t> se utiliza principalmente en situaciones donde el tiempo es un factor crítico</a:t>
            </a:r>
          </a:p>
          <a:p>
            <a:pPr marL="0" indent="0" algn="just" rtl="0" fontAlgn="base">
              <a:buNone/>
            </a:pPr>
            <a:r>
              <a:rPr lang="es-ES" sz="2000" i="0" dirty="0">
                <a:solidFill>
                  <a:srgbClr val="000000"/>
                </a:solidFill>
                <a:effectLst/>
                <a:latin typeface="Book Antiqua" panose="02040602050305030304" pitchFamily="18" charset="0"/>
              </a:rPr>
              <a:t>No reemplaza la adquisición forense completa y exhaustiva, sino que complementa este proceso al proporcionar una visión inicial de la situación y permitir una acción rápida</a:t>
            </a:r>
          </a:p>
        </p:txBody>
      </p:sp>
      <p:pic>
        <p:nvPicPr>
          <p:cNvPr id="7" name="Picture 6">
            <a:extLst>
              <a:ext uri="{FF2B5EF4-FFF2-40B4-BE49-F238E27FC236}">
                <a16:creationId xmlns:a16="http://schemas.microsoft.com/office/drawing/2014/main" id="{11D1367E-A6BB-76A5-56D3-5A501502BC14}"/>
              </a:ext>
            </a:extLst>
          </p:cNvPr>
          <p:cNvPicPr>
            <a:picLocks noChangeAspect="1"/>
          </p:cNvPicPr>
          <p:nvPr/>
        </p:nvPicPr>
        <p:blipFill rotWithShape="1">
          <a:blip r:embed="rId4"/>
          <a:srcRect l="5143" r="5452"/>
          <a:stretch/>
        </p:blipFill>
        <p:spPr>
          <a:xfrm>
            <a:off x="7622261" y="1537854"/>
            <a:ext cx="3784492" cy="435266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6979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3"/>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err="1">
                <a:solidFill>
                  <a:srgbClr val="4472C4"/>
                </a:solidFill>
                <a:effectLst/>
                <a:latin typeface="Book Antiqua" panose="02040602050305030304" pitchFamily="18" charset="0"/>
              </a:rPr>
              <a:t>Triage</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Acquisition</a:t>
            </a:r>
            <a:r>
              <a:rPr lang="es-ES" sz="2800" b="0" i="0" dirty="0">
                <a:solidFill>
                  <a:srgbClr val="4472C4"/>
                </a:solidFill>
                <a:effectLst/>
                <a:latin typeface="Book Antiqua" panose="02040602050305030304" pitchFamily="18" charset="0"/>
              </a:rPr>
              <a:t> </a:t>
            </a:r>
            <a:endParaRPr lang="en-US" sz="80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8922324" cy="4087090"/>
          </a:xfrm>
        </p:spPr>
        <p:txBody>
          <a:bodyPr>
            <a:normAutofit fontScale="25000" lnSpcReduction="20000"/>
          </a:bodyPr>
          <a:lstStyle/>
          <a:p>
            <a:pPr marL="274320" lvl="1" indent="0">
              <a:buNone/>
            </a:pPr>
            <a:endParaRPr lang="es-ES" sz="3200" i="0" dirty="0">
              <a:solidFill>
                <a:srgbClr val="000000"/>
              </a:solidFill>
              <a:effectLst/>
              <a:latin typeface="Book Antiqua" panose="02040602050305030304" pitchFamily="18" charset="0"/>
            </a:endParaRPr>
          </a:p>
          <a:p>
            <a:pPr marL="0" indent="0" algn="just" rtl="0" fontAlgn="base">
              <a:buNone/>
            </a:pPr>
            <a:r>
              <a:rPr lang="es-ES" sz="6400" i="0" dirty="0">
                <a:solidFill>
                  <a:srgbClr val="000000"/>
                </a:solidFill>
                <a:effectLst/>
                <a:latin typeface="Book Antiqua" panose="02040602050305030304" pitchFamily="18" charset="0"/>
              </a:rPr>
              <a:t>Step </a:t>
            </a:r>
            <a:r>
              <a:rPr lang="es-ES" sz="6400" i="0" dirty="0" err="1">
                <a:solidFill>
                  <a:srgbClr val="000000"/>
                </a:solidFill>
                <a:effectLst/>
                <a:latin typeface="Book Antiqua" panose="02040602050305030304" pitchFamily="18" charset="0"/>
              </a:rPr>
              <a:t>by</a:t>
            </a:r>
            <a:r>
              <a:rPr lang="es-ES" sz="6400" i="0" dirty="0">
                <a:solidFill>
                  <a:srgbClr val="000000"/>
                </a:solidFill>
                <a:effectLst/>
                <a:latin typeface="Book Antiqua" panose="02040602050305030304" pitchFamily="18" charset="0"/>
              </a:rPr>
              <a:t> Step </a:t>
            </a:r>
            <a:r>
              <a:rPr lang="es-ES" sz="6400" i="0" dirty="0" err="1">
                <a:solidFill>
                  <a:srgbClr val="000000"/>
                </a:solidFill>
                <a:effectLst/>
                <a:latin typeface="Book Antiqua" panose="02040602050305030304" pitchFamily="18" charset="0"/>
              </a:rPr>
              <a:t>Triage</a:t>
            </a:r>
            <a:r>
              <a:rPr lang="es-ES" sz="6400" i="0" dirty="0">
                <a:solidFill>
                  <a:srgbClr val="000000"/>
                </a:solidFill>
                <a:effectLst/>
                <a:latin typeface="Book Antiqua" panose="02040602050305030304" pitchFamily="18" charset="0"/>
              </a:rPr>
              <a:t> </a:t>
            </a:r>
            <a:r>
              <a:rPr lang="es-ES" sz="6400" i="0" dirty="0" err="1">
                <a:solidFill>
                  <a:srgbClr val="000000"/>
                </a:solidFill>
                <a:effectLst/>
                <a:latin typeface="Book Antiqua" panose="02040602050305030304" pitchFamily="18" charset="0"/>
              </a:rPr>
              <a:t>acquisition</a:t>
            </a:r>
            <a:r>
              <a:rPr lang="es-ES" sz="6400" dirty="0">
                <a:solidFill>
                  <a:srgbClr val="000000"/>
                </a:solidFill>
                <a:latin typeface="Book Antiqua" panose="02040602050305030304" pitchFamily="18" charset="0"/>
              </a:rPr>
              <a:t>:</a:t>
            </a:r>
            <a:r>
              <a:rPr lang="es-ES" sz="6400" i="0" dirty="0">
                <a:solidFill>
                  <a:srgbClr val="000000"/>
                </a:solidFill>
                <a:effectLst/>
                <a:latin typeface="Book Antiqua" panose="02040602050305030304" pitchFamily="18" charset="0"/>
              </a:rPr>
              <a:t> </a:t>
            </a:r>
          </a:p>
          <a:p>
            <a:pPr marL="0" indent="0" algn="just" rtl="0" fontAlgn="base">
              <a:buNone/>
            </a:pPr>
            <a:endParaRPr lang="es-ES" sz="6400" i="0" dirty="0">
              <a:solidFill>
                <a:srgbClr val="000000"/>
              </a:solidFill>
              <a:effectLst/>
              <a:latin typeface="Book Antiqua" panose="02040602050305030304" pitchFamily="18" charset="0"/>
            </a:endParaRPr>
          </a:p>
          <a:p>
            <a:pPr marL="0" indent="0" algn="just" rtl="0" fontAlgn="base">
              <a:buNone/>
            </a:pPr>
            <a:r>
              <a:rPr lang="es-ES" sz="6400" i="0" dirty="0">
                <a:solidFill>
                  <a:srgbClr val="000000"/>
                </a:solidFill>
                <a:effectLst/>
                <a:latin typeface="Book Antiqua" panose="02040602050305030304" pitchFamily="18" charset="0"/>
              </a:rPr>
              <a:t>En el paso a paso sobre un </a:t>
            </a:r>
            <a:r>
              <a:rPr lang="es-ES" sz="6400" i="0" dirty="0" err="1">
                <a:solidFill>
                  <a:srgbClr val="000000"/>
                </a:solidFill>
                <a:effectLst/>
                <a:latin typeface="Book Antiqua" panose="02040602050305030304" pitchFamily="18" charset="0"/>
              </a:rPr>
              <a:t>triage</a:t>
            </a:r>
            <a:r>
              <a:rPr lang="es-ES" sz="6400" i="0" dirty="0">
                <a:solidFill>
                  <a:srgbClr val="000000"/>
                </a:solidFill>
                <a:effectLst/>
                <a:latin typeface="Book Antiqua" panose="02040602050305030304" pitchFamily="18" charset="0"/>
              </a:rPr>
              <a:t> </a:t>
            </a:r>
            <a:r>
              <a:rPr lang="es-ES" sz="6400" i="0" dirty="0" err="1">
                <a:solidFill>
                  <a:srgbClr val="000000"/>
                </a:solidFill>
                <a:effectLst/>
                <a:latin typeface="Book Antiqua" panose="02040602050305030304" pitchFamily="18" charset="0"/>
              </a:rPr>
              <a:t>acquisition</a:t>
            </a:r>
            <a:r>
              <a:rPr lang="es-ES" sz="6400" i="0" dirty="0">
                <a:solidFill>
                  <a:srgbClr val="000000"/>
                </a:solidFill>
                <a:effectLst/>
                <a:latin typeface="Book Antiqua" panose="02040602050305030304" pitchFamily="18" charset="0"/>
              </a:rPr>
              <a:t> tenemos :  </a:t>
            </a:r>
          </a:p>
          <a:p>
            <a:pPr marL="0" indent="0" algn="just" rtl="0" fontAlgn="base">
              <a:buNone/>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err="1">
                <a:solidFill>
                  <a:srgbClr val="000000"/>
                </a:solidFill>
                <a:effectLst/>
                <a:latin typeface="Book Antiqua" panose="02040602050305030304" pitchFamily="18" charset="0"/>
              </a:rPr>
              <a:t>Image</a:t>
            </a:r>
            <a:r>
              <a:rPr lang="es-ES" sz="6400" b="1" i="0" dirty="0">
                <a:solidFill>
                  <a:srgbClr val="000000"/>
                </a:solidFill>
                <a:effectLst/>
                <a:latin typeface="Book Antiqua" panose="02040602050305030304" pitchFamily="18" charset="0"/>
              </a:rPr>
              <a:t> RAM</a:t>
            </a:r>
            <a:r>
              <a:rPr lang="es-ES" sz="6400" i="0" dirty="0">
                <a:solidFill>
                  <a:srgbClr val="000000"/>
                </a:solidFill>
                <a:effectLst/>
                <a:latin typeface="Book Antiqua" panose="02040602050305030304" pitchFamily="18" charset="0"/>
              </a:rPr>
              <a:t>: Es decir, capturar la </a:t>
            </a:r>
            <a:r>
              <a:rPr lang="es-ES" sz="6400" i="0" dirty="0" err="1">
                <a:solidFill>
                  <a:srgbClr val="000000"/>
                </a:solidFill>
                <a:effectLst/>
                <a:latin typeface="Book Antiqua" panose="02040602050305030304" pitchFamily="18" charset="0"/>
              </a:rPr>
              <a:t>memory</a:t>
            </a:r>
            <a:r>
              <a:rPr lang="es-ES" sz="6400" i="0" dirty="0">
                <a:solidFill>
                  <a:srgbClr val="000000"/>
                </a:solidFill>
                <a:effectLst/>
                <a:latin typeface="Book Antiqua" panose="02040602050305030304" pitchFamily="18" charset="0"/>
              </a:rPr>
              <a:t> </a:t>
            </a:r>
          </a:p>
          <a:p>
            <a:pPr marL="514350" indent="-514350" algn="just" rtl="0" fontAlgn="base">
              <a:buFont typeface="+mj-lt"/>
              <a:buAutoNum type="arabicPeriod"/>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err="1">
                <a:solidFill>
                  <a:srgbClr val="000000"/>
                </a:solidFill>
                <a:effectLst/>
                <a:latin typeface="Book Antiqua" panose="02040602050305030304" pitchFamily="18" charset="0"/>
              </a:rPr>
              <a:t>Check</a:t>
            </a:r>
            <a:r>
              <a:rPr lang="es-ES" sz="6400" b="1" i="0" dirty="0">
                <a:solidFill>
                  <a:srgbClr val="000000"/>
                </a:solidFill>
                <a:effectLst/>
                <a:latin typeface="Book Antiqua" panose="02040602050305030304" pitchFamily="18" charset="0"/>
              </a:rPr>
              <a:t> Disk </a:t>
            </a:r>
            <a:r>
              <a:rPr lang="es-ES" sz="6400" b="1" i="0" dirty="0" err="1">
                <a:solidFill>
                  <a:srgbClr val="000000"/>
                </a:solidFill>
                <a:effectLst/>
                <a:latin typeface="Book Antiqua" panose="02040602050305030304" pitchFamily="18" charset="0"/>
              </a:rPr>
              <a:t>Encryption</a:t>
            </a:r>
            <a:r>
              <a:rPr lang="es-ES" sz="6400" i="0" dirty="0">
                <a:solidFill>
                  <a:srgbClr val="000000"/>
                </a:solidFill>
                <a:effectLst/>
                <a:latin typeface="Book Antiqua" panose="02040602050305030304" pitchFamily="18" charset="0"/>
              </a:rPr>
              <a:t>: Nos apoyamos de herramientas como EDD.EXE </a:t>
            </a:r>
          </a:p>
          <a:p>
            <a:pPr marL="514350" indent="-514350" algn="just" rtl="0" fontAlgn="base">
              <a:buFont typeface="+mj-lt"/>
              <a:buAutoNum type="arabicPeriod"/>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err="1">
                <a:solidFill>
                  <a:srgbClr val="000000"/>
                </a:solidFill>
                <a:effectLst/>
                <a:latin typeface="Book Antiqua" panose="02040602050305030304" pitchFamily="18" charset="0"/>
              </a:rPr>
              <a:t>Create</a:t>
            </a:r>
            <a:r>
              <a:rPr lang="es-ES" sz="6400" b="1" i="0" dirty="0">
                <a:solidFill>
                  <a:srgbClr val="000000"/>
                </a:solidFill>
                <a:effectLst/>
                <a:latin typeface="Book Antiqua" panose="02040602050305030304" pitchFamily="18" charset="0"/>
              </a:rPr>
              <a:t> Quick </a:t>
            </a:r>
            <a:r>
              <a:rPr lang="es-ES" sz="6400" b="1" i="0" dirty="0" err="1">
                <a:solidFill>
                  <a:srgbClr val="000000"/>
                </a:solidFill>
                <a:effectLst/>
                <a:latin typeface="Book Antiqua" panose="02040602050305030304" pitchFamily="18" charset="0"/>
              </a:rPr>
              <a:t>Triage</a:t>
            </a:r>
            <a:r>
              <a:rPr lang="es-ES" sz="6400" b="1" i="0" dirty="0">
                <a:solidFill>
                  <a:srgbClr val="000000"/>
                </a:solidFill>
                <a:effectLst/>
                <a:latin typeface="Book Antiqua" panose="02040602050305030304" pitchFamily="18" charset="0"/>
              </a:rPr>
              <a:t> </a:t>
            </a:r>
            <a:r>
              <a:rPr lang="es-ES" sz="6400" b="1" i="0" dirty="0" err="1">
                <a:solidFill>
                  <a:srgbClr val="000000"/>
                </a:solidFill>
                <a:effectLst/>
                <a:latin typeface="Book Antiqua" panose="02040602050305030304" pitchFamily="18" charset="0"/>
              </a:rPr>
              <a:t>Image</a:t>
            </a:r>
            <a:r>
              <a:rPr lang="es-ES" sz="6400" i="0" dirty="0">
                <a:solidFill>
                  <a:srgbClr val="000000"/>
                </a:solidFill>
                <a:effectLst/>
                <a:latin typeface="Book Antiqua" panose="02040602050305030304" pitchFamily="18" charset="0"/>
              </a:rPr>
              <a:t>: Nos apoyamos de herramientas como KAPE </a:t>
            </a:r>
          </a:p>
          <a:p>
            <a:pPr marL="514350" indent="-514350" algn="just" rtl="0" fontAlgn="base">
              <a:buFont typeface="+mj-lt"/>
              <a:buAutoNum type="arabicPeriod"/>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a:solidFill>
                  <a:srgbClr val="000000"/>
                </a:solidFill>
                <a:effectLst/>
                <a:latin typeface="Book Antiqua" panose="02040602050305030304" pitchFamily="18" charset="0"/>
              </a:rPr>
              <a:t>Análisis del </a:t>
            </a:r>
            <a:r>
              <a:rPr lang="es-ES" sz="6400" b="1" i="0" dirty="0" err="1">
                <a:solidFill>
                  <a:srgbClr val="000000"/>
                </a:solidFill>
                <a:effectLst/>
                <a:latin typeface="Book Antiqua" panose="02040602050305030304" pitchFamily="18" charset="0"/>
              </a:rPr>
              <a:t>Triage</a:t>
            </a:r>
            <a:r>
              <a:rPr lang="es-ES" sz="6400" b="1" i="0" dirty="0">
                <a:solidFill>
                  <a:srgbClr val="000000"/>
                </a:solidFill>
                <a:effectLst/>
                <a:latin typeface="Book Antiqua" panose="02040602050305030304" pitchFamily="18" charset="0"/>
              </a:rPr>
              <a:t> </a:t>
            </a:r>
            <a:r>
              <a:rPr lang="es-ES" sz="6400" b="1" i="0" dirty="0" err="1">
                <a:solidFill>
                  <a:srgbClr val="000000"/>
                </a:solidFill>
                <a:effectLst/>
                <a:latin typeface="Book Antiqua" panose="02040602050305030304" pitchFamily="18" charset="0"/>
              </a:rPr>
              <a:t>image</a:t>
            </a:r>
            <a:r>
              <a:rPr lang="es-ES" sz="6400" i="0" dirty="0">
                <a:solidFill>
                  <a:srgbClr val="000000"/>
                </a:solidFill>
                <a:effectLst/>
                <a:latin typeface="Book Antiqua" panose="02040602050305030304" pitchFamily="18" charset="0"/>
              </a:rPr>
              <a:t>: Usamos la misma herramienta de KAPE para el análisis </a:t>
            </a:r>
          </a:p>
          <a:p>
            <a:pPr marL="514350" indent="-514350" algn="just" rtl="0" fontAlgn="base">
              <a:buFont typeface="+mj-lt"/>
              <a:buAutoNum type="arabicPeriod"/>
            </a:pPr>
            <a:endParaRPr lang="es-ES" sz="6400" i="0" dirty="0">
              <a:solidFill>
                <a:srgbClr val="000000"/>
              </a:solidFill>
              <a:effectLst/>
              <a:latin typeface="Book Antiqua" panose="02040602050305030304" pitchFamily="18" charset="0"/>
            </a:endParaRPr>
          </a:p>
          <a:p>
            <a:pPr marL="514350" indent="-514350" algn="just" rtl="0" fontAlgn="base">
              <a:buFont typeface="+mj-lt"/>
              <a:buAutoNum type="arabicPeriod"/>
            </a:pPr>
            <a:r>
              <a:rPr lang="es-ES" sz="6400" b="1" i="0" dirty="0" err="1">
                <a:solidFill>
                  <a:srgbClr val="000000"/>
                </a:solidFill>
                <a:effectLst/>
                <a:latin typeface="Book Antiqua" panose="02040602050305030304" pitchFamily="18" charset="0"/>
              </a:rPr>
              <a:t>Image</a:t>
            </a:r>
            <a:r>
              <a:rPr lang="es-ES" sz="6400" b="1" i="0" dirty="0">
                <a:solidFill>
                  <a:srgbClr val="000000"/>
                </a:solidFill>
                <a:effectLst/>
                <a:latin typeface="Book Antiqua" panose="02040602050305030304" pitchFamily="18" charset="0"/>
              </a:rPr>
              <a:t> </a:t>
            </a:r>
            <a:r>
              <a:rPr lang="es-ES" sz="6400" b="1" i="0" dirty="0" err="1">
                <a:solidFill>
                  <a:srgbClr val="000000"/>
                </a:solidFill>
                <a:effectLst/>
                <a:latin typeface="Book Antiqua" panose="02040602050305030304" pitchFamily="18" charset="0"/>
              </a:rPr>
              <a:t>Entire</a:t>
            </a:r>
            <a:r>
              <a:rPr lang="es-ES" sz="6400" b="1" i="0" dirty="0">
                <a:solidFill>
                  <a:srgbClr val="000000"/>
                </a:solidFill>
                <a:effectLst/>
                <a:latin typeface="Book Antiqua" panose="02040602050305030304" pitchFamily="18" charset="0"/>
              </a:rPr>
              <a:t> </a:t>
            </a:r>
            <a:r>
              <a:rPr lang="es-ES" sz="6400" b="1" i="0" dirty="0" err="1">
                <a:solidFill>
                  <a:srgbClr val="000000"/>
                </a:solidFill>
                <a:effectLst/>
                <a:latin typeface="Book Antiqua" panose="02040602050305030304" pitchFamily="18" charset="0"/>
              </a:rPr>
              <a:t>Hard</a:t>
            </a:r>
            <a:r>
              <a:rPr lang="es-ES" sz="6400" b="1" i="0" dirty="0">
                <a:solidFill>
                  <a:srgbClr val="000000"/>
                </a:solidFill>
                <a:effectLst/>
                <a:latin typeface="Book Antiqua" panose="02040602050305030304" pitchFamily="18" charset="0"/>
              </a:rPr>
              <a:t> Drive</a:t>
            </a:r>
            <a:r>
              <a:rPr lang="es-ES" sz="6400" i="0" dirty="0">
                <a:solidFill>
                  <a:srgbClr val="000000"/>
                </a:solidFill>
                <a:effectLst/>
                <a:latin typeface="Book Antiqua" panose="02040602050305030304" pitchFamily="18" charset="0"/>
              </a:rPr>
              <a:t>: Solamente si es necesario, se crea una imagen del disco </a:t>
            </a:r>
          </a:p>
        </p:txBody>
      </p:sp>
    </p:spTree>
    <p:extLst>
      <p:ext uri="{BB962C8B-B14F-4D97-AF65-F5344CB8AC3E}">
        <p14:creationId xmlns:p14="http://schemas.microsoft.com/office/powerpoint/2010/main" val="3867096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n-US" sz="2400" b="1" i="0" dirty="0">
                <a:effectLst/>
                <a:latin typeface="Book Antiqua" panose="02040602050305030304" pitchFamily="18" charset="0"/>
              </a:rPr>
              <a:t>1 - Image</a:t>
            </a:r>
            <a:r>
              <a:rPr lang="en-US" sz="2400" b="1" i="0" dirty="0">
                <a:solidFill>
                  <a:srgbClr val="4472C4"/>
                </a:solidFill>
                <a:effectLst/>
                <a:latin typeface="Book Antiqua" panose="02040602050305030304" pitchFamily="18" charset="0"/>
              </a:rPr>
              <a:t> RAM</a:t>
            </a:r>
            <a:endParaRPr lang="en-US" sz="115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274320" lvl="1" indent="0">
              <a:buNone/>
            </a:pPr>
            <a:endParaRPr lang="es-ES" sz="2800" b="0" i="0" dirty="0">
              <a:solidFill>
                <a:srgbClr val="000000"/>
              </a:solidFill>
              <a:effectLst/>
              <a:latin typeface="Book Antiqua" panose="02040602050305030304" pitchFamily="18" charset="0"/>
            </a:endParaRPr>
          </a:p>
          <a:p>
            <a:pPr marL="0" indent="0" algn="just" rtl="0" fontAlgn="base">
              <a:buNone/>
            </a:pPr>
            <a:r>
              <a:rPr lang="es-ES" sz="1800" b="0" i="0" dirty="0">
                <a:solidFill>
                  <a:srgbClr val="000000"/>
                </a:solidFill>
                <a:effectLst/>
                <a:latin typeface="Book Antiqua" panose="02040602050305030304" pitchFamily="18" charset="0"/>
              </a:rPr>
              <a:t>La adquisición de memoria se ha convertido en uno de los cambios más importantes en el campo de la informática forense. La adquisición de memoria no es algo nuevo; ha estado presente durante más de 15 años</a:t>
            </a:r>
          </a:p>
          <a:p>
            <a:pPr marL="0" indent="0" algn="just" rtl="0" fontAlgn="base">
              <a:buNone/>
            </a:pPr>
            <a:endParaRPr lang="es-ES" sz="1800" dirty="0">
              <a:solidFill>
                <a:srgbClr val="000000"/>
              </a:solidFill>
              <a:latin typeface="Book Antiqua" panose="02040602050305030304" pitchFamily="18" charset="0"/>
            </a:endParaRPr>
          </a:p>
          <a:p>
            <a:pPr marL="0" indent="0" algn="just" rtl="0" fontAlgn="base">
              <a:buNone/>
            </a:pPr>
            <a:r>
              <a:rPr lang="es-ES" sz="1800" b="1" i="0" dirty="0">
                <a:solidFill>
                  <a:srgbClr val="FF0000"/>
                </a:solidFill>
                <a:effectLst/>
                <a:latin typeface="Book Antiqua" panose="02040602050305030304" pitchFamily="18" charset="0"/>
              </a:rPr>
              <a:t>Los datos volátiles </a:t>
            </a:r>
            <a:r>
              <a:rPr lang="es-ES" sz="1800" b="0" i="0" dirty="0">
                <a:solidFill>
                  <a:srgbClr val="000000"/>
                </a:solidFill>
                <a:effectLst/>
                <a:latin typeface="Book Antiqua" panose="02040602050305030304" pitchFamily="18" charset="0"/>
              </a:rPr>
              <a:t>se refieren a los datos que desaparecerán o serán destruidos una vez que el sistema informático se apague</a:t>
            </a:r>
          </a:p>
        </p:txBody>
      </p:sp>
      <p:pic>
        <p:nvPicPr>
          <p:cNvPr id="7" name="Picture 2" descr="A computer chip with a colorful background&#10;&#10;Description automatically generated with medium confidence">
            <a:extLst>
              <a:ext uri="{FF2B5EF4-FFF2-40B4-BE49-F238E27FC236}">
                <a16:creationId xmlns:a16="http://schemas.microsoft.com/office/drawing/2014/main" id="{279C349F-54B6-D5C6-A36B-1DF41D190A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6" r="3" b="3"/>
          <a:stretch/>
        </p:blipFill>
        <p:spPr bwMode="auto">
          <a:xfrm>
            <a:off x="7781481" y="1233055"/>
            <a:ext cx="3690788" cy="294100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784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680137" cy="804573"/>
          </a:xfrm>
        </p:spPr>
        <p:txBody>
          <a:bodyPr>
            <a:noAutofit/>
          </a:bodyPr>
          <a:lstStyle/>
          <a:p>
            <a:pPr algn="ctr"/>
            <a:r>
              <a:rPr lang="es-ES" sz="2400" b="1" i="0" dirty="0">
                <a:solidFill>
                  <a:srgbClr val="4472C4"/>
                </a:solidFill>
                <a:effectLst/>
                <a:latin typeface="Calibri" panose="020F0502020204030204" pitchFamily="34" charset="0"/>
              </a:rPr>
              <a:t>¿Qué hay en la memoria y por qué debe ser adquirida?</a:t>
            </a:r>
            <a:r>
              <a:rPr lang="es-ES" sz="2400" b="0" i="0" dirty="0">
                <a:solidFill>
                  <a:srgbClr val="4472C4"/>
                </a:solidFill>
                <a:effectLst/>
                <a:latin typeface="Calibri" panose="020F0502020204030204" pitchFamily="34" charset="0"/>
              </a:rPr>
              <a:t> </a:t>
            </a:r>
            <a:endParaRPr lang="en-US" sz="72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0" indent="0" algn="l" rtl="0" fontAlgn="base">
              <a:buNone/>
            </a:pPr>
            <a:endParaRPr lang="es-ES" dirty="0">
              <a:solidFill>
                <a:srgbClr val="000000"/>
              </a:solidFill>
              <a:latin typeface="Book Antiqua" panose="02040602050305030304" pitchFamily="18" charset="0"/>
            </a:endParaRPr>
          </a:p>
          <a:p>
            <a:pPr marL="0" indent="0" algn="l" rtl="0" fontAlgn="base">
              <a:buNone/>
            </a:pPr>
            <a:r>
              <a:rPr lang="es-ES" sz="2000" b="0" i="0" dirty="0">
                <a:solidFill>
                  <a:srgbClr val="000000"/>
                </a:solidFill>
                <a:effectLst/>
                <a:latin typeface="Book Antiqua" panose="02040602050305030304" pitchFamily="18" charset="0"/>
              </a:rPr>
              <a:t>En la memoria podemos encontrar lo siguiente:  </a:t>
            </a:r>
          </a:p>
          <a:p>
            <a:pPr marL="0" indent="0" algn="l" rtl="0" fontAlgn="base">
              <a:buNone/>
            </a:pPr>
            <a:endParaRPr lang="es-ES" sz="1400" b="0" i="0" dirty="0">
              <a:solidFill>
                <a:srgbClr val="000000"/>
              </a:solidFill>
              <a:effectLst/>
              <a:latin typeface="Book Antiqua" panose="02040602050305030304" pitchFamily="18" charset="0"/>
            </a:endParaRPr>
          </a:p>
          <a:p>
            <a:pPr algn="l" rtl="0" fontAlgn="base">
              <a:buFont typeface="+mj-lt"/>
              <a:buAutoNum type="arabicPeriod"/>
            </a:pPr>
            <a:r>
              <a:rPr lang="es-ES" sz="2000" b="0" i="0" dirty="0">
                <a:solidFill>
                  <a:srgbClr val="000000"/>
                </a:solidFill>
                <a:effectLst/>
                <a:latin typeface="Book Antiqua" panose="02040602050305030304" pitchFamily="18" charset="0"/>
              </a:rPr>
              <a:t>Procesos </a:t>
            </a:r>
          </a:p>
          <a:p>
            <a:pPr algn="l" rtl="0" fontAlgn="base">
              <a:buFont typeface="+mj-lt"/>
              <a:buAutoNum type="arabicPeriod" startAt="2"/>
            </a:pPr>
            <a:r>
              <a:rPr lang="es-ES" sz="2000" b="0" i="0" dirty="0">
                <a:solidFill>
                  <a:srgbClr val="000000"/>
                </a:solidFill>
                <a:effectLst/>
                <a:latin typeface="Book Antiqua" panose="02040602050305030304" pitchFamily="18" charset="0"/>
              </a:rPr>
              <a:t>Archivos abiertos y llaves de registros </a:t>
            </a:r>
          </a:p>
          <a:p>
            <a:pPr algn="l" rtl="0" fontAlgn="base">
              <a:buFont typeface="+mj-lt"/>
              <a:buAutoNum type="arabicPeriod" startAt="3"/>
            </a:pPr>
            <a:r>
              <a:rPr lang="es-ES" sz="2000" b="0" i="0" dirty="0">
                <a:solidFill>
                  <a:srgbClr val="000000"/>
                </a:solidFill>
                <a:effectLst/>
                <a:latin typeface="Book Antiqua" panose="02040602050305030304" pitchFamily="18" charset="0"/>
              </a:rPr>
              <a:t>Conexiones de Red </a:t>
            </a:r>
          </a:p>
          <a:p>
            <a:pPr algn="l" rtl="0" fontAlgn="base">
              <a:buFont typeface="+mj-lt"/>
              <a:buAutoNum type="arabicPeriod" startAt="4"/>
            </a:pPr>
            <a:r>
              <a:rPr lang="es-ES" sz="2000" b="0" i="0" dirty="0">
                <a:solidFill>
                  <a:srgbClr val="000000"/>
                </a:solidFill>
                <a:effectLst/>
                <a:latin typeface="Book Antiqua" panose="02040602050305030304" pitchFamily="18" charset="0"/>
              </a:rPr>
              <a:t>Configuración de parámetros </a:t>
            </a:r>
          </a:p>
          <a:p>
            <a:pPr algn="l" rtl="0" fontAlgn="base">
              <a:buFont typeface="+mj-lt"/>
              <a:buAutoNum type="arabicPeriod" startAt="5"/>
            </a:pPr>
            <a:r>
              <a:rPr lang="es-ES" sz="2000" b="0" i="0" dirty="0" err="1">
                <a:solidFill>
                  <a:srgbClr val="000000"/>
                </a:solidFill>
                <a:effectLst/>
                <a:latin typeface="Book Antiqua" panose="02040602050305030304" pitchFamily="18" charset="0"/>
              </a:rPr>
              <a:t>Encryption</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keys</a:t>
            </a:r>
            <a:r>
              <a:rPr lang="es-ES" sz="2000" b="0" i="0" dirty="0">
                <a:solidFill>
                  <a:srgbClr val="000000"/>
                </a:solidFill>
                <a:effectLst/>
                <a:latin typeface="Book Antiqua" panose="02040602050305030304" pitchFamily="18" charset="0"/>
              </a:rPr>
              <a:t> and </a:t>
            </a:r>
            <a:r>
              <a:rPr lang="es-ES" sz="2000" b="0" i="0" dirty="0" err="1">
                <a:solidFill>
                  <a:srgbClr val="000000"/>
                </a:solidFill>
                <a:effectLst/>
                <a:latin typeface="Book Antiqua" panose="02040602050305030304" pitchFamily="18" charset="0"/>
              </a:rPr>
              <a:t>passwords</a:t>
            </a:r>
            <a:r>
              <a:rPr lang="es-ES" sz="2000" b="0" i="0" dirty="0">
                <a:solidFill>
                  <a:srgbClr val="000000"/>
                </a:solidFill>
                <a:effectLst/>
                <a:latin typeface="Book Antiqua" panose="02040602050305030304" pitchFamily="18" charset="0"/>
              </a:rPr>
              <a:t> </a:t>
            </a:r>
          </a:p>
          <a:p>
            <a:pPr algn="l" rtl="0" fontAlgn="base">
              <a:buFont typeface="+mj-lt"/>
              <a:buAutoNum type="arabicPeriod" startAt="6"/>
            </a:pPr>
            <a:r>
              <a:rPr lang="es-ES" sz="2000" b="0" i="0" dirty="0" err="1">
                <a:solidFill>
                  <a:srgbClr val="000000"/>
                </a:solidFill>
                <a:effectLst/>
                <a:latin typeface="Book Antiqua" panose="02040602050305030304" pitchFamily="18" charset="0"/>
              </a:rPr>
              <a:t>Memory</a:t>
            </a:r>
            <a:r>
              <a:rPr lang="es-ES" sz="2000" b="0" i="0" dirty="0">
                <a:solidFill>
                  <a:srgbClr val="000000"/>
                </a:solidFill>
                <a:effectLst/>
                <a:latin typeface="Book Antiqua" panose="02040602050305030304" pitchFamily="18" charset="0"/>
              </a:rPr>
              <a:t> – </a:t>
            </a:r>
            <a:r>
              <a:rPr lang="es-ES" sz="2000" b="0" i="0" dirty="0" err="1">
                <a:solidFill>
                  <a:srgbClr val="000000"/>
                </a:solidFill>
                <a:effectLst/>
                <a:latin typeface="Book Antiqua" panose="02040602050305030304" pitchFamily="18" charset="0"/>
              </a:rPr>
              <a:t>only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exploits</a:t>
            </a:r>
            <a:r>
              <a:rPr lang="es-ES" sz="2000" b="0" i="0" dirty="0">
                <a:solidFill>
                  <a:srgbClr val="000000"/>
                </a:solidFill>
                <a:effectLst/>
                <a:latin typeface="Book Antiqua" panose="02040602050305030304" pitchFamily="18" charset="0"/>
              </a:rPr>
              <a:t> / </a:t>
            </a:r>
            <a:r>
              <a:rPr lang="es-ES" sz="2000" b="0" i="0" dirty="0" err="1">
                <a:solidFill>
                  <a:srgbClr val="000000"/>
                </a:solidFill>
                <a:effectLst/>
                <a:latin typeface="Book Antiqua" panose="02040602050305030304" pitchFamily="18" charset="0"/>
              </a:rPr>
              <a:t>rootkit</a:t>
            </a:r>
            <a:r>
              <a:rPr lang="es-ES" sz="2000" b="0" i="0" dirty="0">
                <a:solidFill>
                  <a:srgbClr val="000000"/>
                </a:solidFill>
                <a:effectLst/>
                <a:latin typeface="Book Antiqua" panose="02040602050305030304" pitchFamily="18" charset="0"/>
              </a:rPr>
              <a:t> </a:t>
            </a:r>
          </a:p>
          <a:p>
            <a:pPr marL="0" indent="0" algn="l" rtl="0" fontAlgn="base">
              <a:buNone/>
            </a:pPr>
            <a:r>
              <a:rPr lang="en-US" sz="2000" b="0" i="0" dirty="0">
                <a:solidFill>
                  <a:srgbClr val="000000"/>
                </a:solidFill>
                <a:effectLst/>
                <a:latin typeface="Book Antiqua" panose="02040602050305030304" pitchFamily="18" charset="0"/>
                <a:hlinkClick r:id="rId3"/>
              </a:rPr>
              <a:t>Fuck around and...find out</a:t>
            </a:r>
            <a:r>
              <a:rPr lang="en-US" sz="2000" b="0" i="0" dirty="0">
                <a:solidFill>
                  <a:srgbClr val="000000"/>
                </a:solidFill>
                <a:effectLst/>
                <a:latin typeface="Book Antiqua" panose="02040602050305030304" pitchFamily="18" charset="0"/>
              </a:rPr>
              <a:t> </a:t>
            </a:r>
            <a:r>
              <a:rPr lang="en-US" sz="2000" dirty="0">
                <a:solidFill>
                  <a:srgbClr val="000000"/>
                </a:solidFill>
                <a:latin typeface="Book Antiqua" panose="02040602050305030304" pitchFamily="18" charset="0"/>
                <a:sym typeface="Wingdings" panose="05000000000000000000" pitchFamily="2" charset="2"/>
              </a:rPr>
              <a:t> </a:t>
            </a:r>
            <a:r>
              <a:rPr lang="en-US" sz="2000" b="1" dirty="0">
                <a:solidFill>
                  <a:srgbClr val="FF0000"/>
                </a:solidFill>
                <a:latin typeface="Book Antiqua" panose="02040602050305030304" pitchFamily="18" charset="0"/>
                <a:sym typeface="Wingdings" panose="05000000000000000000" pitchFamily="2" charset="2"/>
              </a:rPr>
              <a:t>&lt; --- Video</a:t>
            </a:r>
            <a:endParaRPr lang="es-ES" sz="2000" b="1" i="0" dirty="0">
              <a:solidFill>
                <a:srgbClr val="FF0000"/>
              </a:solidFill>
              <a:effectLst/>
              <a:latin typeface="Book Antiqua" panose="02040602050305030304" pitchFamily="18" charset="0"/>
            </a:endParaRPr>
          </a:p>
        </p:txBody>
      </p:sp>
      <p:pic>
        <p:nvPicPr>
          <p:cNvPr id="5" name="Picture 2" descr="A computer with stickers on the back&#10;&#10;Description automatically generated">
            <a:extLst>
              <a:ext uri="{FF2B5EF4-FFF2-40B4-BE49-F238E27FC236}">
                <a16:creationId xmlns:a16="http://schemas.microsoft.com/office/drawing/2014/main" id="{17AD7559-58E0-B1DE-CD21-7EA7320B1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9193"/>
          <a:stretch/>
        </p:blipFill>
        <p:spPr bwMode="auto">
          <a:xfrm>
            <a:off x="7023082" y="2168963"/>
            <a:ext cx="4337060" cy="3455981"/>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91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pic>
        <p:nvPicPr>
          <p:cNvPr id="8196" name="Picture 4" descr="A screenshot of a computer program&#10;&#10;Description automatically generated">
            <a:extLst>
              <a:ext uri="{FF2B5EF4-FFF2-40B4-BE49-F238E27FC236}">
                <a16:creationId xmlns:a16="http://schemas.microsoft.com/office/drawing/2014/main" id="{FA700177-7B2E-D494-1B44-3874E1FDB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83" y="898902"/>
            <a:ext cx="10403786" cy="5052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729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alphaModFix amt="40000"/>
          </a:blip>
          <a:srcRect l="28330" r="2667"/>
          <a:stretch/>
        </p:blipFill>
        <p:spPr>
          <a:xfrm>
            <a:off x="-170" y="10"/>
            <a:ext cx="8450317" cy="6857990"/>
          </a:xfrm>
          <a:prstGeom prst="rect">
            <a:avLst/>
          </a:pr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643467" y="643467"/>
            <a:ext cx="6407963"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chemeClr val="accent1"/>
                </a:solidFill>
                <a:latin typeface="Book Antiqua" panose="02040602050305030304" pitchFamily="18" charset="0"/>
              </a:rPr>
              <a:t>Workshop </a:t>
            </a:r>
            <a:br>
              <a:rPr lang="en-US" b="1" kern="1200" dirty="0">
                <a:solidFill>
                  <a:schemeClr val="accent1"/>
                </a:solidFill>
                <a:latin typeface="Book Antiqua" panose="02040602050305030304" pitchFamily="18" charset="0"/>
              </a:rPr>
            </a:br>
            <a:r>
              <a:rPr lang="en-US" b="1" kern="1200" dirty="0">
                <a:solidFill>
                  <a:schemeClr val="accent1"/>
                </a:solidFill>
                <a:latin typeface="Book Antiqua" panose="02040602050305030304" pitchFamily="18" charset="0"/>
              </a:rPr>
              <a:t>Windows Forensic</a:t>
            </a:r>
          </a:p>
          <a:p>
            <a:pPr>
              <a:spcAft>
                <a:spcPts val="600"/>
              </a:spcAft>
            </a:pPr>
            <a:br>
              <a:rPr lang="en-US" b="1" kern="1200" dirty="0">
                <a:solidFill>
                  <a:schemeClr val="accent1"/>
                </a:solidFill>
                <a:latin typeface="Book Antiqua" panose="02040602050305030304" pitchFamily="18" charset="0"/>
              </a:rPr>
            </a:br>
            <a:r>
              <a:rPr lang="en-US" b="1" kern="1200" dirty="0" err="1">
                <a:solidFill>
                  <a:schemeClr val="accent1"/>
                </a:solidFill>
                <a:latin typeface="Book Antiqua" panose="02040602050305030304" pitchFamily="18" charset="0"/>
              </a:rPr>
              <a:t>Hack</a:t>
            </a:r>
            <a:r>
              <a:rPr lang="en-US" b="1" kern="1200" dirty="0" err="1">
                <a:solidFill>
                  <a:srgbClr val="C00000"/>
                </a:solidFill>
                <a:latin typeface="Book Antiqua" panose="02040602050305030304" pitchFamily="18" charset="0"/>
              </a:rPr>
              <a:t>Con</a:t>
            </a:r>
            <a:r>
              <a:rPr lang="en-US" b="1" kern="1200" dirty="0" err="1">
                <a:solidFill>
                  <a:schemeClr val="bg1"/>
                </a:solidFill>
                <a:latin typeface="Book Antiqua" panose="02040602050305030304" pitchFamily="18" charset="0"/>
              </a:rPr>
              <a:t>RD</a:t>
            </a:r>
            <a:r>
              <a:rPr lang="en-US" b="1" kern="1200" dirty="0">
                <a:solidFill>
                  <a:schemeClr val="accent1"/>
                </a:solidFill>
                <a:latin typeface="Book Antiqua" panose="02040602050305030304" pitchFamily="18" charset="0"/>
              </a:rPr>
              <a:t> 20</a:t>
            </a:r>
            <a:r>
              <a:rPr lang="en-US" b="1" kern="1200" dirty="0">
                <a:solidFill>
                  <a:schemeClr val="bg1"/>
                </a:solidFill>
                <a:latin typeface="Book Antiqua" panose="02040602050305030304" pitchFamily="18" charset="0"/>
              </a:rPr>
              <a:t>24</a:t>
            </a:r>
          </a:p>
        </p:txBody>
      </p:sp>
      <p:pic>
        <p:nvPicPr>
          <p:cNvPr id="4" name="Picture 3" descr="A computer room with many rows of computer equipment&#10;&#10;Description automatically generated">
            <a:extLst>
              <a:ext uri="{FF2B5EF4-FFF2-40B4-BE49-F238E27FC236}">
                <a16:creationId xmlns:a16="http://schemas.microsoft.com/office/drawing/2014/main" id="{37582216-0FFC-DFE6-608A-DD6B6EE85424}"/>
              </a:ext>
            </a:extLst>
          </p:cNvPr>
          <p:cNvPicPr>
            <a:picLocks noChangeAspect="1"/>
          </p:cNvPicPr>
          <p:nvPr/>
        </p:nvPicPr>
        <p:blipFill rotWithShape="1">
          <a:blip r:embed="rId3"/>
          <a:srcRect l="12617"/>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25133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n-US" sz="2800" b="0" i="0" dirty="0">
                <a:solidFill>
                  <a:srgbClr val="4472C4"/>
                </a:solidFill>
                <a:effectLst/>
                <a:latin typeface="Book Antiqua" panose="02040602050305030304" pitchFamily="18" charset="0"/>
              </a:rPr>
              <a:t>2 - Check Disk Encryption</a:t>
            </a:r>
            <a:endParaRPr lang="en-US" sz="138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6593514" cy="4087090"/>
          </a:xfrm>
        </p:spPr>
        <p:txBody>
          <a:bodyPr>
            <a:normAutofit/>
          </a:bodyPr>
          <a:lstStyle/>
          <a:p>
            <a:pPr marL="274320" lvl="1" indent="0">
              <a:buNone/>
            </a:pPr>
            <a:endParaRPr lang="es-ES" sz="2800" b="0" i="0" dirty="0">
              <a:solidFill>
                <a:srgbClr val="000000"/>
              </a:solidFill>
              <a:effectLst/>
              <a:latin typeface="Book Antiqua" panose="02040602050305030304" pitchFamily="18" charset="0"/>
            </a:endParaRPr>
          </a:p>
          <a:p>
            <a:pPr marL="0" indent="0" algn="just" rtl="0" fontAlgn="base">
              <a:buNone/>
            </a:pPr>
            <a:r>
              <a:rPr lang="es-ES" sz="2400" b="0" i="0" dirty="0">
                <a:solidFill>
                  <a:srgbClr val="000000"/>
                </a:solidFill>
                <a:effectLst/>
                <a:latin typeface="Book Antiqua" panose="02040602050305030304" pitchFamily="18" charset="0"/>
              </a:rPr>
              <a:t>¿Hay algo que sugiera que el dispositivo podría estar utilizando algún tipo de cifrado? </a:t>
            </a:r>
          </a:p>
          <a:p>
            <a:pPr marL="0" indent="0" algn="just" rtl="0" fontAlgn="base">
              <a:buNone/>
            </a:pPr>
            <a:r>
              <a:rPr lang="es-ES" sz="2400" b="0" i="0" dirty="0">
                <a:solidFill>
                  <a:srgbClr val="000000"/>
                </a:solidFill>
                <a:effectLst/>
                <a:latin typeface="Book Antiqua" panose="02040602050305030304" pitchFamily="18" charset="0"/>
              </a:rPr>
              <a:t>¿Hay tal vez una carpeta/volumen cifrado que esté actualmente montado, y una vez que desconectes la corriente, es posible que no tengas acceso al contenido de esa carpeta/volumen?</a:t>
            </a:r>
          </a:p>
          <a:p>
            <a:pPr marL="0" indent="0" algn="just" rtl="0" fontAlgn="base">
              <a:buNone/>
            </a:pPr>
            <a:r>
              <a:rPr lang="es-ES" sz="2400" b="0" i="0" dirty="0">
                <a:solidFill>
                  <a:srgbClr val="000000"/>
                </a:solidFill>
                <a:effectLst/>
                <a:latin typeface="Book Antiqua" panose="02040602050305030304" pitchFamily="18" charset="0"/>
              </a:rPr>
              <a:t>¿Qué pasa si el disco está cifrado completamente?</a:t>
            </a:r>
          </a:p>
        </p:txBody>
      </p:sp>
      <p:pic>
        <p:nvPicPr>
          <p:cNvPr id="5" name="Picture 2" descr="A group of locks in a room&#10;&#10;Description automatically generated">
            <a:extLst>
              <a:ext uri="{FF2B5EF4-FFF2-40B4-BE49-F238E27FC236}">
                <a16:creationId xmlns:a16="http://schemas.microsoft.com/office/drawing/2014/main" id="{E11DFAA2-0806-E2F1-1158-C98B32372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55" r="4960"/>
          <a:stretch/>
        </p:blipFill>
        <p:spPr bwMode="auto">
          <a:xfrm>
            <a:off x="7485682" y="1860431"/>
            <a:ext cx="3914512" cy="3119274"/>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010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n-US" sz="2400" b="0" i="0" dirty="0">
                <a:solidFill>
                  <a:srgbClr val="4472C4"/>
                </a:solidFill>
                <a:effectLst/>
                <a:latin typeface="Book Antiqua" panose="02040602050305030304" pitchFamily="18" charset="0"/>
              </a:rPr>
              <a:t>3 - </a:t>
            </a:r>
            <a:r>
              <a:rPr lang="es-ES" sz="2400" b="1" i="0" dirty="0">
                <a:solidFill>
                  <a:srgbClr val="4472C4"/>
                </a:solidFill>
                <a:effectLst/>
                <a:latin typeface="Book Antiqua" panose="02040602050305030304" pitchFamily="18" charset="0"/>
              </a:rPr>
              <a:t>¿Qué contiene un </a:t>
            </a:r>
            <a:r>
              <a:rPr lang="es-ES" sz="2400" b="1" i="0" dirty="0" err="1">
                <a:solidFill>
                  <a:srgbClr val="4472C4"/>
                </a:solidFill>
                <a:effectLst/>
                <a:latin typeface="Book Antiqua" panose="02040602050305030304" pitchFamily="18" charset="0"/>
              </a:rPr>
              <a:t>Triage</a:t>
            </a:r>
            <a:r>
              <a:rPr lang="es-ES" sz="2400" b="1" i="0" dirty="0">
                <a:solidFill>
                  <a:srgbClr val="4472C4"/>
                </a:solidFill>
                <a:effectLst/>
                <a:latin typeface="Book Antiqua" panose="02040602050305030304" pitchFamily="18" charset="0"/>
              </a:rPr>
              <a:t> </a:t>
            </a:r>
            <a:r>
              <a:rPr lang="es-ES" sz="2400" b="1" i="0" dirty="0" err="1">
                <a:solidFill>
                  <a:srgbClr val="4472C4"/>
                </a:solidFill>
                <a:effectLst/>
                <a:latin typeface="Book Antiqua" panose="02040602050305030304" pitchFamily="18" charset="0"/>
              </a:rPr>
              <a:t>Image</a:t>
            </a:r>
            <a:r>
              <a:rPr lang="es-ES" sz="2400" b="1" i="0" dirty="0">
                <a:solidFill>
                  <a:srgbClr val="4472C4"/>
                </a:solidFill>
                <a:effectLst/>
                <a:latin typeface="Book Antiqua" panose="02040602050305030304" pitchFamily="18" charset="0"/>
              </a:rPr>
              <a:t>?</a:t>
            </a:r>
            <a:r>
              <a:rPr lang="es-ES" sz="2400" b="0" i="0" dirty="0">
                <a:solidFill>
                  <a:srgbClr val="4472C4"/>
                </a:solidFill>
                <a:effectLst/>
                <a:latin typeface="Book Antiqua" panose="02040602050305030304" pitchFamily="18" charset="0"/>
              </a:rPr>
              <a:t> </a:t>
            </a:r>
            <a:endParaRPr lang="en-US" sz="24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4"/>
            <a:ext cx="7243426" cy="4143417"/>
          </a:xfrm>
        </p:spPr>
        <p:txBody>
          <a:bodyPr>
            <a:normAutofit/>
          </a:bodyPr>
          <a:lstStyle/>
          <a:p>
            <a:pPr marL="274320" lvl="1" indent="0">
              <a:buNone/>
            </a:pPr>
            <a:r>
              <a:rPr lang="es-ES" b="0" i="0" dirty="0">
                <a:solidFill>
                  <a:srgbClr val="000000"/>
                </a:solidFill>
                <a:effectLst/>
                <a:latin typeface="Book Antiqua" panose="02040602050305030304" pitchFamily="18" charset="0"/>
              </a:rPr>
              <a:t>Un </a:t>
            </a:r>
            <a:r>
              <a:rPr lang="es-ES" b="0" i="0" dirty="0" err="1">
                <a:solidFill>
                  <a:srgbClr val="000000"/>
                </a:solidFill>
                <a:effectLst/>
                <a:latin typeface="Book Antiqua" panose="02040602050305030304" pitchFamily="18" charset="0"/>
              </a:rPr>
              <a:t>triage</a:t>
            </a:r>
            <a:r>
              <a:rPr lang="es-ES" b="0" i="0" dirty="0">
                <a:solidFill>
                  <a:srgbClr val="000000"/>
                </a:solidFill>
                <a:effectLst/>
                <a:latin typeface="Book Antiqua" panose="02040602050305030304" pitchFamily="18" charset="0"/>
              </a:rPr>
              <a:t> </a:t>
            </a:r>
            <a:r>
              <a:rPr lang="es-ES" b="0" i="0" dirty="0" err="1">
                <a:solidFill>
                  <a:srgbClr val="000000"/>
                </a:solidFill>
                <a:effectLst/>
                <a:latin typeface="Book Antiqua" panose="02040602050305030304" pitchFamily="18" charset="0"/>
              </a:rPr>
              <a:t>image</a:t>
            </a:r>
            <a:r>
              <a:rPr lang="es-ES" b="0" i="0" dirty="0">
                <a:solidFill>
                  <a:srgbClr val="000000"/>
                </a:solidFill>
                <a:effectLst/>
                <a:latin typeface="Book Antiqua" panose="02040602050305030304" pitchFamily="18" charset="0"/>
              </a:rPr>
              <a:t> contiene los siguientes artefactos:  </a:t>
            </a:r>
          </a:p>
          <a:p>
            <a:pPr marL="274320" lvl="1" indent="0">
              <a:buNone/>
            </a:pPr>
            <a:endParaRPr lang="es-ES" sz="1200" b="0" i="0" dirty="0">
              <a:solidFill>
                <a:srgbClr val="000000"/>
              </a:solidFill>
              <a:effectLst/>
              <a:latin typeface="Book Antiqua" panose="02040602050305030304" pitchFamily="18" charset="0"/>
            </a:endParaRPr>
          </a:p>
          <a:p>
            <a:pPr marL="617220" lvl="1" indent="-342900"/>
            <a:r>
              <a:rPr lang="es-ES" sz="2000" b="0" i="0" dirty="0" err="1">
                <a:solidFill>
                  <a:srgbClr val="000000"/>
                </a:solidFill>
                <a:effectLst/>
                <a:latin typeface="Book Antiqua" panose="02040602050305030304" pitchFamily="18" charset="0"/>
              </a:rPr>
              <a:t>Registry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hives</a:t>
            </a:r>
            <a:r>
              <a:rPr lang="es-ES" sz="2000" b="0" i="0" dirty="0">
                <a:solidFill>
                  <a:srgbClr val="000000"/>
                </a:solidFill>
                <a:effectLst/>
                <a:latin typeface="Book Antiqua" panose="02040602050305030304" pitchFamily="18" charset="0"/>
              </a:rPr>
              <a:t> y </a:t>
            </a:r>
            <a:r>
              <a:rPr lang="es-ES" sz="2000" b="0" i="0" dirty="0" err="1">
                <a:solidFill>
                  <a:srgbClr val="000000"/>
                </a:solidFill>
                <a:effectLst/>
                <a:latin typeface="Book Antiqua" panose="02040602050305030304" pitchFamily="18" charset="0"/>
              </a:rPr>
              <a:t>backups</a:t>
            </a:r>
            <a:r>
              <a:rPr lang="es-ES" sz="2000" b="0" i="0" dirty="0">
                <a:solidFill>
                  <a:srgbClr val="000000"/>
                </a:solidFill>
                <a:effectLst/>
                <a:latin typeface="Book Antiqua" panose="02040602050305030304" pitchFamily="18" charset="0"/>
              </a:rPr>
              <a:t> </a:t>
            </a:r>
          </a:p>
          <a:p>
            <a:pPr marL="617220" lvl="1" indent="-342900"/>
            <a:r>
              <a:rPr lang="es-ES" sz="2000" b="0" i="0" dirty="0">
                <a:solidFill>
                  <a:srgbClr val="000000"/>
                </a:solidFill>
                <a:effectLst/>
                <a:latin typeface="Book Antiqua" panose="02040602050305030304" pitchFamily="18" charset="0"/>
              </a:rPr>
              <a:t>LNK Files </a:t>
            </a:r>
          </a:p>
          <a:p>
            <a:pPr marL="617220" lvl="1" indent="-342900"/>
            <a:r>
              <a:rPr lang="es-ES" sz="2000" b="0" i="0" dirty="0" err="1">
                <a:solidFill>
                  <a:srgbClr val="000000"/>
                </a:solidFill>
                <a:effectLst/>
                <a:latin typeface="Book Antiqua" panose="02040602050305030304" pitchFamily="18" charset="0"/>
              </a:rPr>
              <a:t>Jump</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Lists</a:t>
            </a:r>
            <a:r>
              <a:rPr lang="es-ES" sz="2000" b="0" i="0" dirty="0">
                <a:solidFill>
                  <a:srgbClr val="000000"/>
                </a:solidFill>
                <a:effectLst/>
                <a:latin typeface="Book Antiqua" panose="02040602050305030304" pitchFamily="18" charset="0"/>
              </a:rPr>
              <a:t> </a:t>
            </a:r>
          </a:p>
          <a:p>
            <a:pPr marL="617220" lvl="1" indent="-342900"/>
            <a:r>
              <a:rPr lang="es-ES" sz="2000" b="0" i="0" dirty="0" err="1">
                <a:solidFill>
                  <a:srgbClr val="000000"/>
                </a:solidFill>
                <a:effectLst/>
                <a:latin typeface="Book Antiqua" panose="02040602050305030304" pitchFamily="18" charset="0"/>
              </a:rPr>
              <a:t>Prefetch</a:t>
            </a:r>
            <a:r>
              <a:rPr lang="es-ES" sz="2000" b="0" i="0" dirty="0">
                <a:solidFill>
                  <a:srgbClr val="000000"/>
                </a:solidFill>
                <a:effectLst/>
                <a:latin typeface="Book Antiqua" panose="02040602050305030304" pitchFamily="18" charset="0"/>
              </a:rPr>
              <a:t> </a:t>
            </a:r>
          </a:p>
          <a:p>
            <a:pPr marL="617220" lvl="1" indent="-342900"/>
            <a:r>
              <a:rPr lang="es-ES" sz="2000" b="0" i="0" dirty="0" err="1">
                <a:solidFill>
                  <a:srgbClr val="000000"/>
                </a:solidFill>
                <a:effectLst/>
                <a:latin typeface="Book Antiqua" panose="02040602050305030304" pitchFamily="18" charset="0"/>
              </a:rPr>
              <a:t>Event</a:t>
            </a:r>
            <a:r>
              <a:rPr lang="es-ES" sz="2000" b="0" i="0" dirty="0">
                <a:solidFill>
                  <a:srgbClr val="000000"/>
                </a:solidFill>
                <a:effectLst/>
                <a:latin typeface="Book Antiqua" panose="02040602050305030304" pitchFamily="18" charset="0"/>
              </a:rPr>
              <a:t> Logs y </a:t>
            </a:r>
            <a:r>
              <a:rPr lang="es-ES" sz="2000" b="0" i="0" dirty="0" err="1">
                <a:solidFill>
                  <a:srgbClr val="000000"/>
                </a:solidFill>
                <a:effectLst/>
                <a:latin typeface="Book Antiqua" panose="02040602050305030304" pitchFamily="18" charset="0"/>
              </a:rPr>
              <a:t>PnP</a:t>
            </a:r>
            <a:r>
              <a:rPr lang="es-ES" sz="2000" b="0" i="0" dirty="0">
                <a:solidFill>
                  <a:srgbClr val="000000"/>
                </a:solidFill>
                <a:effectLst/>
                <a:latin typeface="Book Antiqua" panose="02040602050305030304" pitchFamily="18" charset="0"/>
              </a:rPr>
              <a:t> Logs </a:t>
            </a:r>
          </a:p>
          <a:p>
            <a:pPr marL="617220" lvl="1" indent="-342900"/>
            <a:r>
              <a:rPr lang="es-ES" sz="2000" b="0" i="0" dirty="0">
                <a:solidFill>
                  <a:srgbClr val="000000"/>
                </a:solidFill>
                <a:effectLst/>
                <a:latin typeface="Book Antiqua" panose="02040602050305030304" pitchFamily="18" charset="0"/>
              </a:rPr>
              <a:t>Data del browser  </a:t>
            </a:r>
          </a:p>
          <a:p>
            <a:pPr marL="617220" lvl="1" indent="-342900"/>
            <a:r>
              <a:rPr lang="es-ES" sz="2000" b="0" i="0" dirty="0" err="1">
                <a:solidFill>
                  <a:srgbClr val="000000"/>
                </a:solidFill>
                <a:effectLst/>
                <a:latin typeface="Book Antiqua" panose="02040602050305030304" pitchFamily="18" charset="0"/>
              </a:rPr>
              <a:t>Recycle</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Bin</a:t>
            </a:r>
            <a:r>
              <a:rPr lang="es-ES" sz="2000" b="0" i="0" dirty="0">
                <a:solidFill>
                  <a:srgbClr val="000000"/>
                </a:solidFill>
                <a:effectLst/>
                <a:latin typeface="Book Antiqua" panose="02040602050305030304" pitchFamily="18" charset="0"/>
              </a:rPr>
              <a:t> </a:t>
            </a:r>
          </a:p>
          <a:p>
            <a:pPr marL="617220" lvl="1" indent="-342900"/>
            <a:r>
              <a:rPr lang="es-ES" sz="2000" b="0" i="0" dirty="0">
                <a:solidFill>
                  <a:srgbClr val="000000"/>
                </a:solidFill>
                <a:effectLst/>
                <a:latin typeface="Book Antiqua" panose="02040602050305030304" pitchFamily="18" charset="0"/>
              </a:rPr>
              <a:t>Master File Table (MFT) </a:t>
            </a:r>
          </a:p>
          <a:p>
            <a:pPr marL="617220" lvl="1" indent="-342900"/>
            <a:r>
              <a:rPr lang="es-ES" sz="2000" b="0" i="0" dirty="0">
                <a:solidFill>
                  <a:srgbClr val="000000"/>
                </a:solidFill>
                <a:effectLst/>
                <a:latin typeface="Book Antiqua" panose="02040602050305030304" pitchFamily="18" charset="0"/>
              </a:rPr>
              <a:t>NTFS </a:t>
            </a:r>
            <a:r>
              <a:rPr lang="es-ES" sz="2000" b="0" i="0" dirty="0" err="1">
                <a:solidFill>
                  <a:srgbClr val="000000"/>
                </a:solidFill>
                <a:effectLst/>
                <a:latin typeface="Book Antiqua" panose="02040602050305030304" pitchFamily="18" charset="0"/>
              </a:rPr>
              <a:t>journal</a:t>
            </a:r>
            <a:r>
              <a:rPr lang="es-ES" sz="2000" b="0" i="0" dirty="0">
                <a:solidFill>
                  <a:srgbClr val="000000"/>
                </a:solidFill>
                <a:effectLst/>
                <a:latin typeface="Book Antiqua" panose="02040602050305030304" pitchFamily="18" charset="0"/>
              </a:rPr>
              <a:t> files </a:t>
            </a:r>
          </a:p>
          <a:p>
            <a:pPr marL="617220" lvl="1" indent="-342900"/>
            <a:r>
              <a:rPr lang="es-ES" sz="2000" b="0" i="0" dirty="0" err="1">
                <a:solidFill>
                  <a:srgbClr val="000000"/>
                </a:solidFill>
                <a:effectLst/>
                <a:latin typeface="Book Antiqua" panose="02040602050305030304" pitchFamily="18" charset="0"/>
              </a:rPr>
              <a:t>Pagefile</a:t>
            </a:r>
            <a:r>
              <a:rPr lang="es-ES" sz="2000" b="0" i="0" dirty="0">
                <a:solidFill>
                  <a:srgbClr val="000000"/>
                </a:solidFill>
                <a:effectLst/>
                <a:latin typeface="Book Antiqua" panose="02040602050305030304" pitchFamily="18" charset="0"/>
              </a:rPr>
              <a:t> y </a:t>
            </a:r>
            <a:r>
              <a:rPr lang="es-ES" sz="2000" b="0" i="0" dirty="0" err="1">
                <a:solidFill>
                  <a:srgbClr val="000000"/>
                </a:solidFill>
                <a:effectLst/>
                <a:latin typeface="Book Antiqua" panose="02040602050305030304" pitchFamily="18" charset="0"/>
              </a:rPr>
              <a:t>Hibernation</a:t>
            </a:r>
            <a:r>
              <a:rPr lang="es-ES" sz="2000" b="0" i="0" dirty="0">
                <a:solidFill>
                  <a:srgbClr val="000000"/>
                </a:solidFill>
                <a:effectLst/>
                <a:latin typeface="Book Antiqua" panose="02040602050305030304" pitchFamily="18" charset="0"/>
              </a:rPr>
              <a:t> files </a:t>
            </a:r>
            <a:endParaRPr lang="es-ES" sz="1800" b="0" i="0" dirty="0">
              <a:solidFill>
                <a:srgbClr val="000000"/>
              </a:solidFill>
              <a:effectLst/>
              <a:latin typeface="Book Antiqua" panose="02040602050305030304" pitchFamily="18" charset="0"/>
            </a:endParaRPr>
          </a:p>
        </p:txBody>
      </p:sp>
      <p:pic>
        <p:nvPicPr>
          <p:cNvPr id="6" name="Picture 2">
            <a:extLst>
              <a:ext uri="{FF2B5EF4-FFF2-40B4-BE49-F238E27FC236}">
                <a16:creationId xmlns:a16="http://schemas.microsoft.com/office/drawing/2014/main" id="{703708FB-290C-53E6-694F-90E890190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18" b="10395"/>
          <a:stretch/>
        </p:blipFill>
        <p:spPr bwMode="auto">
          <a:xfrm>
            <a:off x="8007927" y="1758517"/>
            <a:ext cx="3509587" cy="279661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19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3200" b="1" i="0" dirty="0">
                <a:solidFill>
                  <a:srgbClr val="4472C4"/>
                </a:solidFill>
                <a:effectLst/>
                <a:latin typeface="Book Antiqua" panose="02040602050305030304" pitchFamily="18" charset="0"/>
              </a:rPr>
              <a:t>KAPE</a:t>
            </a:r>
            <a:r>
              <a:rPr lang="es-ES" sz="1800" b="0" i="0" dirty="0">
                <a:solidFill>
                  <a:srgbClr val="4472C4"/>
                </a:solidFill>
                <a:effectLst/>
                <a:latin typeface="Calibri" panose="020F0502020204030204" pitchFamily="34" charset="0"/>
              </a:rPr>
              <a:t> </a:t>
            </a:r>
            <a:endParaRPr lang="en-US" sz="24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168945"/>
            <a:ext cx="7018309" cy="3167553"/>
          </a:xfrm>
        </p:spPr>
        <p:txBody>
          <a:bodyPr>
            <a:normAutofit/>
          </a:bodyPr>
          <a:lstStyle/>
          <a:p>
            <a:pPr marL="274320" lvl="1" indent="0">
              <a:buNone/>
            </a:pPr>
            <a:r>
              <a:rPr lang="es-ES" b="0" i="0" dirty="0">
                <a:solidFill>
                  <a:srgbClr val="000000"/>
                </a:solidFill>
                <a:effectLst/>
                <a:latin typeface="Book Antiqua" panose="02040602050305030304" pitchFamily="18" charset="0"/>
              </a:rPr>
              <a:t>KAPE es una herramienta desarrollada por Eric Zimmerman que se utiliza en el campo de la informática forense para la recopilación, análisis y extracción de artefactos digitales de sistemas informáticos</a:t>
            </a:r>
            <a:endParaRPr lang="es-ES" sz="1800" b="0" i="0" dirty="0">
              <a:solidFill>
                <a:srgbClr val="000000"/>
              </a:solidFill>
              <a:effectLst/>
              <a:latin typeface="Book Antiqua" panose="02040602050305030304" pitchFamily="18" charset="0"/>
            </a:endParaRPr>
          </a:p>
        </p:txBody>
      </p:sp>
      <p:pic>
        <p:nvPicPr>
          <p:cNvPr id="5" name="Picture 2" descr="A black and blue superhero&#10;&#10;Description automatically generated">
            <a:extLst>
              <a:ext uri="{FF2B5EF4-FFF2-40B4-BE49-F238E27FC236}">
                <a16:creationId xmlns:a16="http://schemas.microsoft.com/office/drawing/2014/main" id="{C1E69F79-426F-0894-48F1-6D6DD706D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799" b="-2"/>
          <a:stretch/>
        </p:blipFill>
        <p:spPr bwMode="auto">
          <a:xfrm>
            <a:off x="8007927" y="1963711"/>
            <a:ext cx="3003168" cy="2393071"/>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16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¿Por qué usar KAPE?</a:t>
            </a:r>
            <a:r>
              <a:rPr lang="es-ES" sz="2800" b="0" i="0" dirty="0">
                <a:solidFill>
                  <a:srgbClr val="4472C4"/>
                </a:solidFill>
                <a:effectLst/>
                <a:latin typeface="Calibri" panose="020F0502020204030204" pitchFamily="34" charset="0"/>
              </a:rPr>
              <a:t> </a:t>
            </a:r>
            <a:endParaRPr lang="en-US" sz="36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168945"/>
            <a:ext cx="7018309" cy="3167553"/>
          </a:xfrm>
        </p:spPr>
        <p:txBody>
          <a:bodyPr>
            <a:normAutofit fontScale="92500" lnSpcReduction="10000"/>
          </a:bodyPr>
          <a:lstStyle/>
          <a:p>
            <a:pPr marL="274320" lvl="1" indent="0">
              <a:buNone/>
            </a:pPr>
            <a:r>
              <a:rPr lang="es-ES" b="0" i="0" dirty="0">
                <a:solidFill>
                  <a:srgbClr val="000000"/>
                </a:solidFill>
                <a:effectLst/>
                <a:latin typeface="Book Antiqua" panose="02040602050305030304" pitchFamily="18" charset="0"/>
              </a:rPr>
              <a:t>KAPE está impulsado por Target y Modules. </a:t>
            </a:r>
          </a:p>
          <a:p>
            <a:pPr marL="274320" lvl="1" indent="0">
              <a:buNone/>
            </a:pPr>
            <a:endParaRPr lang="es-ES" b="0" i="0" dirty="0">
              <a:solidFill>
                <a:srgbClr val="000000"/>
              </a:solidFill>
              <a:effectLst/>
              <a:latin typeface="Book Antiqua" panose="02040602050305030304" pitchFamily="18" charset="0"/>
            </a:endParaRPr>
          </a:p>
          <a:p>
            <a:pPr marL="274320" lvl="1" indent="0">
              <a:buNone/>
            </a:pPr>
            <a:r>
              <a:rPr lang="es-ES" b="0" i="0" dirty="0">
                <a:solidFill>
                  <a:srgbClr val="000000"/>
                </a:solidFill>
                <a:effectLst/>
                <a:latin typeface="Book Antiqua" panose="02040602050305030304" pitchFamily="18" charset="0"/>
              </a:rPr>
              <a:t>Tanto los Target como los Modules se definen utilizando YAML </a:t>
            </a:r>
          </a:p>
          <a:p>
            <a:pPr marL="274320" lvl="1" indent="0">
              <a:buNone/>
            </a:pPr>
            <a:endParaRPr lang="es-ES" b="0" i="0" dirty="0">
              <a:solidFill>
                <a:srgbClr val="000000"/>
              </a:solidFill>
              <a:effectLst/>
              <a:latin typeface="Book Antiqua" panose="02040602050305030304" pitchFamily="18" charset="0"/>
            </a:endParaRPr>
          </a:p>
          <a:p>
            <a:pPr marL="274320" lvl="1" indent="0">
              <a:buNone/>
            </a:pPr>
            <a:r>
              <a:rPr lang="es-ES" b="1" i="0" dirty="0">
                <a:solidFill>
                  <a:srgbClr val="FF0000"/>
                </a:solidFill>
                <a:effectLst/>
                <a:latin typeface="Book Antiqua" panose="02040602050305030304" pitchFamily="18" charset="0"/>
              </a:rPr>
              <a:t>Target</a:t>
            </a:r>
            <a:r>
              <a:rPr lang="es-ES" b="0" i="0" dirty="0">
                <a:solidFill>
                  <a:srgbClr val="000000"/>
                </a:solidFill>
                <a:effectLst/>
                <a:latin typeface="Book Antiqua" panose="02040602050305030304" pitchFamily="18" charset="0"/>
              </a:rPr>
              <a:t>: </a:t>
            </a:r>
            <a:r>
              <a:rPr lang="es-ES" b="0" i="0" dirty="0" err="1">
                <a:solidFill>
                  <a:srgbClr val="000000"/>
                </a:solidFill>
                <a:effectLst/>
                <a:latin typeface="Book Antiqua" panose="02040602050305030304" pitchFamily="18" charset="0"/>
              </a:rPr>
              <a:t>Collecta</a:t>
            </a:r>
            <a:r>
              <a:rPr lang="es-ES" b="0" i="0" dirty="0">
                <a:solidFill>
                  <a:srgbClr val="000000"/>
                </a:solidFill>
                <a:effectLst/>
                <a:latin typeface="Book Antiqua" panose="02040602050305030304" pitchFamily="18" charset="0"/>
              </a:rPr>
              <a:t> archivos/ folders </a:t>
            </a:r>
          </a:p>
          <a:p>
            <a:pPr marL="274320" lvl="1" indent="0">
              <a:buNone/>
            </a:pPr>
            <a:endParaRPr lang="es-ES" b="0" i="0" dirty="0">
              <a:solidFill>
                <a:srgbClr val="000000"/>
              </a:solidFill>
              <a:effectLst/>
              <a:latin typeface="Book Antiqua" panose="02040602050305030304" pitchFamily="18" charset="0"/>
            </a:endParaRPr>
          </a:p>
          <a:p>
            <a:pPr marL="274320" lvl="1" indent="0">
              <a:buNone/>
            </a:pPr>
            <a:r>
              <a:rPr lang="es-ES" b="1" i="0" dirty="0">
                <a:solidFill>
                  <a:srgbClr val="FF0000"/>
                </a:solidFill>
                <a:effectLst/>
                <a:latin typeface="Book Antiqua" panose="02040602050305030304" pitchFamily="18" charset="0"/>
              </a:rPr>
              <a:t>Modules</a:t>
            </a:r>
            <a:r>
              <a:rPr lang="es-ES" b="0" i="0" dirty="0">
                <a:solidFill>
                  <a:srgbClr val="000000"/>
                </a:solidFill>
                <a:effectLst/>
                <a:latin typeface="Book Antiqua" panose="02040602050305030304" pitchFamily="18" charset="0"/>
              </a:rPr>
              <a:t>: Procesa archivos /folders, también puede correr programas para colectar la memoria </a:t>
            </a:r>
            <a:endParaRPr lang="es-ES" sz="1800" b="0" i="0" dirty="0">
              <a:solidFill>
                <a:srgbClr val="000000"/>
              </a:solidFill>
              <a:effectLst/>
              <a:latin typeface="Book Antiqua" panose="02040602050305030304" pitchFamily="18" charset="0"/>
            </a:endParaRPr>
          </a:p>
        </p:txBody>
      </p:sp>
      <p:pic>
        <p:nvPicPr>
          <p:cNvPr id="5" name="Picture 2" descr="A black and blue superhero&#10;&#10;Description automatically generated">
            <a:extLst>
              <a:ext uri="{FF2B5EF4-FFF2-40B4-BE49-F238E27FC236}">
                <a16:creationId xmlns:a16="http://schemas.microsoft.com/office/drawing/2014/main" id="{C1E69F79-426F-0894-48F1-6D6DD706D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799" b="-2"/>
          <a:stretch/>
        </p:blipFill>
        <p:spPr bwMode="auto">
          <a:xfrm>
            <a:off x="8007927" y="1963711"/>
            <a:ext cx="3003168" cy="2393071"/>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31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l="25324" r="24898"/>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161668" y="5459585"/>
            <a:ext cx="6931319" cy="101408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a:solidFill>
                  <a:schemeClr val="accent1"/>
                </a:solidFill>
                <a:latin typeface="Book Antiqua" panose="02040602050305030304" pitchFamily="18" charset="0"/>
              </a:rPr>
              <a:t>Lab 2 y 3 – Triage Image y Mounting</a:t>
            </a:r>
            <a:endParaRPr lang="en-US" sz="3600" b="1" kern="1200" dirty="0">
              <a:solidFill>
                <a:schemeClr val="accent1"/>
              </a:solidFill>
              <a:latin typeface="Book Antiqua" panose="02040602050305030304" pitchFamily="18" charset="0"/>
            </a:endParaRPr>
          </a:p>
        </p:txBody>
      </p:sp>
      <p:pic>
        <p:nvPicPr>
          <p:cNvPr id="86018" name="Picture 2" descr="A computer on a desk&#10;&#10;Description automatically generated">
            <a:extLst>
              <a:ext uri="{FF2B5EF4-FFF2-40B4-BE49-F238E27FC236}">
                <a16:creationId xmlns:a16="http://schemas.microsoft.com/office/drawing/2014/main" id="{776D998B-01DD-3262-96BE-B1D3C24FF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73" r="1" b="1"/>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84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9" name="Rectangle 133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1" name="Rectangle 133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46250F-7F49-5BFC-7C0F-E9013E2CE4FA}"/>
              </a:ext>
            </a:extLst>
          </p:cNvPr>
          <p:cNvPicPr>
            <a:picLocks noChangeAspect="1"/>
          </p:cNvPicPr>
          <p:nvPr/>
        </p:nvPicPr>
        <p:blipFill rotWithShape="1">
          <a:blip r:embed="rId2">
            <a:alphaModFix amt="40000"/>
          </a:blip>
          <a:srcRect l="28330" r="2667"/>
          <a:stretch/>
        </p:blipFill>
        <p:spPr>
          <a:xfrm>
            <a:off x="-170" y="10"/>
            <a:ext cx="8450317" cy="6857990"/>
          </a:xfrm>
          <a:prstGeom prst="rect">
            <a:avLst/>
          </a:pr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643467" y="643467"/>
            <a:ext cx="6089841"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b="1" i="0" kern="1200" dirty="0">
                <a:solidFill>
                  <a:schemeClr val="tx2">
                    <a:lumMod val="50000"/>
                    <a:lumOff val="50000"/>
                  </a:schemeClr>
                </a:solidFill>
                <a:effectLst/>
                <a:latin typeface="Book Antiqua" panose="02040602050305030304" pitchFamily="18" charset="0"/>
              </a:rPr>
              <a:t>Teoria + </a:t>
            </a:r>
            <a:r>
              <a:rPr lang="en-US" sz="6000" b="0" i="0" kern="1200" dirty="0">
                <a:solidFill>
                  <a:schemeClr val="tx2">
                    <a:lumMod val="50000"/>
                    <a:lumOff val="50000"/>
                  </a:schemeClr>
                </a:solidFill>
                <a:effectLst/>
                <a:latin typeface="Book Antiqua" panose="02040602050305030304" pitchFamily="18" charset="0"/>
              </a:rPr>
              <a:t>Lab 1.4 User Account Profiling </a:t>
            </a:r>
            <a:endParaRPr lang="en-US" sz="6000" b="1" kern="1200" dirty="0">
              <a:solidFill>
                <a:schemeClr val="tx2">
                  <a:lumMod val="50000"/>
                  <a:lumOff val="50000"/>
                </a:schemeClr>
              </a:solidFill>
              <a:latin typeface="Book Antiqua" panose="02040602050305030304" pitchFamily="18" charset="0"/>
            </a:endParaRPr>
          </a:p>
        </p:txBody>
      </p:sp>
      <p:pic>
        <p:nvPicPr>
          <p:cNvPr id="13316" name="Picture 4" descr="A person sitting at a desk with a computer&#10;&#10;Description automatically generated">
            <a:extLst>
              <a:ext uri="{FF2B5EF4-FFF2-40B4-BE49-F238E27FC236}">
                <a16:creationId xmlns:a16="http://schemas.microsoft.com/office/drawing/2014/main" id="{823C9F8C-8023-D145-D150-E486C56D0C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5" r="4391"/>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306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endParaRPr lang="en-US" sz="36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1521503"/>
            <a:ext cx="7018309" cy="4382554"/>
          </a:xfrm>
        </p:spPr>
        <p:txBody>
          <a:bodyPr>
            <a:noAutofit/>
          </a:bodyPr>
          <a:lstStyle/>
          <a:p>
            <a:pPr marL="274320" lvl="1" indent="0">
              <a:buNone/>
            </a:pPr>
            <a:r>
              <a:rPr lang="es-ES" sz="1800" b="0" i="0" dirty="0">
                <a:solidFill>
                  <a:srgbClr val="000000"/>
                </a:solidFill>
                <a:effectLst/>
                <a:latin typeface="Book Antiqua" panose="02040602050305030304" pitchFamily="18" charset="0"/>
              </a:rPr>
              <a:t>El registro (</a:t>
            </a:r>
            <a:r>
              <a:rPr lang="es-ES" sz="1800" b="0" i="0" dirty="0" err="1">
                <a:solidFill>
                  <a:srgbClr val="000000"/>
                </a:solidFill>
                <a:effectLst/>
                <a:latin typeface="Book Antiqua" panose="02040602050305030304" pitchFamily="18" charset="0"/>
              </a:rPr>
              <a:t>registry</a:t>
            </a:r>
            <a:r>
              <a:rPr lang="es-ES" sz="1800" b="0" i="0" dirty="0">
                <a:solidFill>
                  <a:srgbClr val="000000"/>
                </a:solidFill>
                <a:effectLst/>
                <a:latin typeface="Book Antiqua" panose="02040602050305030304" pitchFamily="18" charset="0"/>
              </a:rPr>
              <a:t>) es una colección de archivos de base de datos que almacenan datos de configuración vital para el sistema. Almacena información sobre software, hardware y componentes del sistema.</a:t>
            </a:r>
          </a:p>
          <a:p>
            <a:pPr marL="274320" lvl="1" indent="0">
              <a:buNone/>
            </a:pPr>
            <a:endParaRPr lang="es-ES" sz="1800" b="0" i="0" dirty="0">
              <a:solidFill>
                <a:srgbClr val="000000"/>
              </a:solidFill>
              <a:effectLst/>
              <a:latin typeface="Book Antiqua" panose="02040602050305030304" pitchFamily="18" charset="0"/>
            </a:endParaRPr>
          </a:p>
          <a:p>
            <a:pPr marL="274320" lvl="1" indent="0">
              <a:buNone/>
            </a:pPr>
            <a:r>
              <a:rPr lang="es-ES" sz="1800" b="0" i="0" dirty="0">
                <a:solidFill>
                  <a:srgbClr val="000000"/>
                </a:solidFill>
                <a:effectLst/>
                <a:latin typeface="Book Antiqua" panose="02040602050305030304" pitchFamily="18" charset="0"/>
              </a:rPr>
              <a:t>El registro tiene </a:t>
            </a:r>
            <a:r>
              <a:rPr lang="es-ES" sz="1800" b="1" i="0" dirty="0" err="1">
                <a:solidFill>
                  <a:srgbClr val="FF0000"/>
                </a:solidFill>
                <a:effectLst/>
                <a:latin typeface="Book Antiqua" panose="02040602050305030304" pitchFamily="18" charset="0"/>
              </a:rPr>
              <a:t>four</a:t>
            </a:r>
            <a:r>
              <a:rPr lang="es-ES" sz="1800" b="1" i="0" dirty="0">
                <a:solidFill>
                  <a:srgbClr val="FF0000"/>
                </a:solidFill>
                <a:effectLst/>
                <a:latin typeface="Book Antiqua" panose="02040602050305030304" pitchFamily="18" charset="0"/>
              </a:rPr>
              <a:t> </a:t>
            </a:r>
            <a:r>
              <a:rPr lang="es-ES" sz="1800" b="1" i="0" dirty="0" err="1">
                <a:solidFill>
                  <a:srgbClr val="FF0000"/>
                </a:solidFill>
                <a:effectLst/>
                <a:latin typeface="Book Antiqua" panose="02040602050305030304" pitchFamily="18" charset="0"/>
              </a:rPr>
              <a:t>root</a:t>
            </a:r>
            <a:r>
              <a:rPr lang="es-ES" sz="1800" b="1" i="0" dirty="0">
                <a:solidFill>
                  <a:srgbClr val="FF0000"/>
                </a:solidFill>
                <a:effectLst/>
                <a:latin typeface="Book Antiqua" panose="02040602050305030304" pitchFamily="18" charset="0"/>
              </a:rPr>
              <a:t> </a:t>
            </a:r>
            <a:r>
              <a:rPr lang="es-ES" sz="1800" b="1" i="0" dirty="0" err="1">
                <a:solidFill>
                  <a:srgbClr val="FF0000"/>
                </a:solidFill>
                <a:effectLst/>
                <a:latin typeface="Book Antiqua" panose="02040602050305030304" pitchFamily="18" charset="0"/>
              </a:rPr>
              <a:t>keys</a:t>
            </a:r>
            <a:r>
              <a:rPr lang="es-ES" sz="1800" b="0" i="0" dirty="0">
                <a:solidFill>
                  <a:srgbClr val="000000"/>
                </a:solidFill>
                <a:effectLst/>
                <a:latin typeface="Book Antiqua" panose="02040602050305030304" pitchFamily="18" charset="0"/>
              </a:rPr>
              <a:t>:  </a:t>
            </a:r>
          </a:p>
          <a:p>
            <a:pPr marL="617220" lvl="1" indent="-342900">
              <a:buFont typeface="+mj-lt"/>
              <a:buAutoNum type="arabicPeriod"/>
            </a:pPr>
            <a:endParaRPr lang="es-ES" sz="1800" b="0" i="0" dirty="0">
              <a:solidFill>
                <a:srgbClr val="000000"/>
              </a:solidFill>
              <a:effectLst/>
              <a:latin typeface="Book Antiqua" panose="02040602050305030304" pitchFamily="18" charset="0"/>
            </a:endParaRPr>
          </a:p>
          <a:p>
            <a:pPr marL="617220" lvl="1" indent="-342900">
              <a:buFont typeface="+mj-lt"/>
              <a:buAutoNum type="arabicPeriod"/>
            </a:pPr>
            <a:r>
              <a:rPr lang="es-ES" sz="1800" b="0" i="0" dirty="0">
                <a:solidFill>
                  <a:srgbClr val="000000"/>
                </a:solidFill>
                <a:effectLst/>
                <a:latin typeface="Book Antiqua" panose="02040602050305030304" pitchFamily="18" charset="0"/>
              </a:rPr>
              <a:t>HKEY_CLASSES_ROOT  </a:t>
            </a:r>
          </a:p>
          <a:p>
            <a:pPr marL="617220" lvl="1" indent="-342900">
              <a:buFont typeface="+mj-lt"/>
              <a:buAutoNum type="arabicPeriod"/>
            </a:pPr>
            <a:endParaRPr lang="es-ES" sz="1800" b="0" i="0" dirty="0">
              <a:solidFill>
                <a:srgbClr val="000000"/>
              </a:solidFill>
              <a:effectLst/>
              <a:latin typeface="Book Antiqua" panose="02040602050305030304" pitchFamily="18" charset="0"/>
            </a:endParaRPr>
          </a:p>
          <a:p>
            <a:pPr marL="617220" lvl="1" indent="-342900">
              <a:buFont typeface="+mj-lt"/>
              <a:buAutoNum type="arabicPeriod"/>
            </a:pPr>
            <a:r>
              <a:rPr lang="es-ES" sz="1800" b="0" i="0" dirty="0">
                <a:solidFill>
                  <a:srgbClr val="000000"/>
                </a:solidFill>
                <a:effectLst/>
                <a:latin typeface="Book Antiqua" panose="02040602050305030304" pitchFamily="18" charset="0"/>
              </a:rPr>
              <a:t>HKEY_CURRENT_USER  </a:t>
            </a:r>
          </a:p>
          <a:p>
            <a:pPr marL="617220" lvl="1" indent="-342900">
              <a:buFont typeface="+mj-lt"/>
              <a:buAutoNum type="arabicPeriod"/>
            </a:pPr>
            <a:endParaRPr lang="es-ES" sz="1800" b="0" i="0" dirty="0">
              <a:solidFill>
                <a:srgbClr val="000000"/>
              </a:solidFill>
              <a:effectLst/>
              <a:latin typeface="Book Antiqua" panose="02040602050305030304" pitchFamily="18" charset="0"/>
            </a:endParaRPr>
          </a:p>
          <a:p>
            <a:pPr marL="617220" lvl="1" indent="-342900">
              <a:buFont typeface="+mj-lt"/>
              <a:buAutoNum type="arabicPeriod"/>
            </a:pPr>
            <a:r>
              <a:rPr lang="es-ES" sz="1800" b="0" i="0" dirty="0">
                <a:solidFill>
                  <a:srgbClr val="000000"/>
                </a:solidFill>
                <a:effectLst/>
                <a:latin typeface="Book Antiqua" panose="02040602050305030304" pitchFamily="18" charset="0"/>
              </a:rPr>
              <a:t>HKEY_LOCAL_MACHINE </a:t>
            </a:r>
          </a:p>
          <a:p>
            <a:pPr marL="617220" lvl="1" indent="-342900">
              <a:buFont typeface="+mj-lt"/>
              <a:buAutoNum type="arabicPeriod"/>
            </a:pPr>
            <a:endParaRPr lang="es-ES" sz="1800" b="0" i="0" dirty="0">
              <a:solidFill>
                <a:srgbClr val="000000"/>
              </a:solidFill>
              <a:effectLst/>
              <a:latin typeface="Book Antiqua" panose="02040602050305030304" pitchFamily="18" charset="0"/>
            </a:endParaRPr>
          </a:p>
          <a:p>
            <a:pPr marL="617220" lvl="1" indent="-342900">
              <a:buFont typeface="+mj-lt"/>
              <a:buAutoNum type="arabicPeriod"/>
            </a:pPr>
            <a:r>
              <a:rPr lang="es-ES" sz="1800" b="0" i="0" dirty="0">
                <a:solidFill>
                  <a:srgbClr val="000000"/>
                </a:solidFill>
                <a:effectLst/>
                <a:latin typeface="Book Antiqua" panose="02040602050305030304" pitchFamily="18" charset="0"/>
              </a:rPr>
              <a:t>HKEY_USERS. </a:t>
            </a:r>
          </a:p>
        </p:txBody>
      </p:sp>
      <p:pic>
        <p:nvPicPr>
          <p:cNvPr id="7" name="Picture 6">
            <a:extLst>
              <a:ext uri="{FF2B5EF4-FFF2-40B4-BE49-F238E27FC236}">
                <a16:creationId xmlns:a16="http://schemas.microsoft.com/office/drawing/2014/main" id="{8CA9CBDF-E7EE-F8A2-6E2E-7D163DBBD884}"/>
              </a:ext>
            </a:extLst>
          </p:cNvPr>
          <p:cNvPicPr>
            <a:picLocks noChangeAspect="1"/>
          </p:cNvPicPr>
          <p:nvPr/>
        </p:nvPicPr>
        <p:blipFill rotWithShape="1">
          <a:blip r:embed="rId3"/>
          <a:srcRect l="8855" r="2197"/>
          <a:stretch/>
        </p:blipFill>
        <p:spPr>
          <a:xfrm>
            <a:off x="7808017" y="1521502"/>
            <a:ext cx="3622519" cy="416637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0027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endParaRPr lang="en-US" sz="3600" dirty="0">
              <a:solidFill>
                <a:schemeClr val="tx2">
                  <a:lumMod val="50000"/>
                  <a:lumOff val="50000"/>
                </a:schemeClr>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1521503"/>
            <a:ext cx="7018309" cy="4382554"/>
          </a:xfrm>
        </p:spPr>
        <p:txBody>
          <a:bodyPr>
            <a:noAutofit/>
          </a:bodyPr>
          <a:lstStyle/>
          <a:p>
            <a:pPr marL="274320" lvl="1" indent="0">
              <a:buNone/>
            </a:pPr>
            <a:endParaRPr lang="es-ES" sz="1800" b="0" i="0" dirty="0">
              <a:solidFill>
                <a:srgbClr val="000000"/>
              </a:solidFill>
              <a:effectLst/>
              <a:latin typeface="Book Antiqua" panose="02040602050305030304" pitchFamily="18" charset="0"/>
            </a:endParaRPr>
          </a:p>
          <a:p>
            <a:pPr marL="274320" lvl="1" indent="0">
              <a:buNone/>
            </a:pPr>
            <a:r>
              <a:rPr lang="es-ES" sz="1800" b="0" i="0" dirty="0">
                <a:solidFill>
                  <a:srgbClr val="000000"/>
                </a:solidFill>
                <a:effectLst/>
                <a:latin typeface="Book Antiqua" panose="02040602050305030304" pitchFamily="18" charset="0"/>
              </a:rPr>
              <a:t>El registro se puede acceder tanto en un sistema en funcionamiento como sin conexión. o. La mayoría de los archivos se almacenan en el directorio </a:t>
            </a:r>
          </a:p>
          <a:p>
            <a:pPr marL="274320" lvl="1" indent="0">
              <a:buNone/>
            </a:pPr>
            <a:r>
              <a:rPr lang="es-ES" sz="1800" b="1" i="0" dirty="0">
                <a:solidFill>
                  <a:schemeClr val="tx2">
                    <a:lumMod val="50000"/>
                    <a:lumOff val="50000"/>
                  </a:schemeClr>
                </a:solidFill>
                <a:effectLst/>
                <a:latin typeface="Book Antiqua" panose="02040602050305030304" pitchFamily="18" charset="0"/>
              </a:rPr>
              <a:t>\%WINDIR%\system32\</a:t>
            </a:r>
            <a:r>
              <a:rPr lang="es-ES" sz="1800" b="1" i="0" dirty="0" err="1">
                <a:solidFill>
                  <a:schemeClr val="tx2">
                    <a:lumMod val="50000"/>
                    <a:lumOff val="50000"/>
                  </a:schemeClr>
                </a:solidFill>
                <a:effectLst/>
                <a:latin typeface="Book Antiqua" panose="02040602050305030304" pitchFamily="18" charset="0"/>
              </a:rPr>
              <a:t>config</a:t>
            </a:r>
            <a:r>
              <a:rPr lang="es-ES" sz="1800" b="1" i="0" dirty="0">
                <a:solidFill>
                  <a:schemeClr val="tx2">
                    <a:lumMod val="50000"/>
                    <a:lumOff val="50000"/>
                  </a:schemeClr>
                </a:solidFill>
                <a:effectLst/>
                <a:latin typeface="Book Antiqua" panose="02040602050305030304" pitchFamily="18" charset="0"/>
              </a:rPr>
              <a:t>. </a:t>
            </a:r>
          </a:p>
          <a:p>
            <a:pPr marL="274320" lvl="1" indent="0">
              <a:buNone/>
            </a:pPr>
            <a:r>
              <a:rPr lang="es-ES" sz="1800" b="0" i="0" dirty="0">
                <a:solidFill>
                  <a:srgbClr val="000000"/>
                </a:solidFill>
                <a:effectLst/>
                <a:latin typeface="Book Antiqua" panose="02040602050305030304" pitchFamily="18" charset="0"/>
              </a:rPr>
              <a:t>Estos archivos de registro se denominan </a:t>
            </a:r>
            <a:r>
              <a:rPr lang="es-ES" sz="1800" b="1" i="0" dirty="0">
                <a:solidFill>
                  <a:srgbClr val="FF0000"/>
                </a:solidFill>
                <a:effectLst/>
                <a:latin typeface="Book Antiqua" panose="02040602050305030304" pitchFamily="18" charset="0"/>
              </a:rPr>
              <a:t>DEFAULT, SAM, SECURITY, SOFTWARE y SYSTEM</a:t>
            </a:r>
            <a:r>
              <a:rPr lang="es-ES" sz="1800" b="0" i="0" dirty="0">
                <a:solidFill>
                  <a:srgbClr val="000000"/>
                </a:solidFill>
                <a:effectLst/>
                <a:latin typeface="Book Antiqua" panose="02040602050305030304" pitchFamily="18" charset="0"/>
              </a:rPr>
              <a:t>. Los archivos corresponden a su significado en el registro</a:t>
            </a:r>
          </a:p>
        </p:txBody>
      </p:sp>
      <p:pic>
        <p:nvPicPr>
          <p:cNvPr id="6" name="Picture 2" descr="Two people standing in a room with hexagons&#10;&#10;Description automatically generated">
            <a:extLst>
              <a:ext uri="{FF2B5EF4-FFF2-40B4-BE49-F238E27FC236}">
                <a16:creationId xmlns:a16="http://schemas.microsoft.com/office/drawing/2014/main" id="{50AB30E4-8A14-2912-9161-5BA2671F3F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7"/>
          <a:stretch/>
        </p:blipFill>
        <p:spPr bwMode="auto">
          <a:xfrm>
            <a:off x="7744015" y="1521502"/>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21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Key, </a:t>
            </a:r>
            <a:r>
              <a:rPr lang="es-ES" sz="2800" b="1" i="0" dirty="0" err="1">
                <a:solidFill>
                  <a:srgbClr val="4472C4"/>
                </a:solidFill>
                <a:effectLst/>
                <a:latin typeface="Calibri" panose="020F0502020204030204" pitchFamily="34" charset="0"/>
              </a:rPr>
              <a:t>values</a:t>
            </a:r>
            <a:r>
              <a:rPr lang="es-ES" sz="2800" b="1" i="0" dirty="0">
                <a:solidFill>
                  <a:srgbClr val="4472C4"/>
                </a:solidFill>
                <a:effectLst/>
                <a:latin typeface="Calibri" panose="020F0502020204030204" pitchFamily="34" charset="0"/>
              </a:rPr>
              <a:t> y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r>
              <a:rPr lang="es-ES" sz="2800" b="1" i="0" dirty="0" err="1">
                <a:solidFill>
                  <a:srgbClr val="4472C4"/>
                </a:solidFill>
                <a:effectLst/>
                <a:latin typeface="Calibri" panose="020F0502020204030204" pitchFamily="34" charset="0"/>
              </a:rPr>
              <a:t>Hives</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46971" y="1758517"/>
            <a:ext cx="7229123" cy="3960781"/>
          </a:xfrm>
        </p:spPr>
        <p:txBody>
          <a:bodyPr>
            <a:noAutofit/>
          </a:bodyPr>
          <a:lstStyle/>
          <a:p>
            <a:pPr marL="274320" lvl="1" indent="0">
              <a:buNone/>
            </a:pPr>
            <a:r>
              <a:rPr lang="es-ES" sz="2000" b="0" i="0" dirty="0">
                <a:solidFill>
                  <a:srgbClr val="000000"/>
                </a:solidFill>
                <a:effectLst/>
                <a:latin typeface="Book Antiqua" panose="02040602050305030304" pitchFamily="18" charset="0"/>
              </a:rPr>
              <a:t>Hasta ahora tenemos lo siguiente sobre </a:t>
            </a:r>
            <a:r>
              <a:rPr lang="es-ES" sz="2000" b="0" i="0" dirty="0" err="1">
                <a:solidFill>
                  <a:srgbClr val="000000"/>
                </a:solidFill>
                <a:effectLst/>
                <a:latin typeface="Book Antiqua" panose="02040602050305030304" pitchFamily="18" charset="0"/>
              </a:rPr>
              <a:t>registry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keys</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values</a:t>
            </a:r>
            <a:r>
              <a:rPr lang="es-ES" sz="2000" b="0" i="0" dirty="0">
                <a:solidFill>
                  <a:srgbClr val="000000"/>
                </a:solidFill>
                <a:effectLst/>
                <a:latin typeface="Book Antiqua" panose="02040602050305030304" pitchFamily="18" charset="0"/>
              </a:rPr>
              <a:t> y   </a:t>
            </a:r>
            <a:r>
              <a:rPr lang="es-ES" sz="2000" b="0" i="0" dirty="0" err="1">
                <a:solidFill>
                  <a:srgbClr val="000000"/>
                </a:solidFill>
                <a:effectLst/>
                <a:latin typeface="Book Antiqua" panose="02040602050305030304" pitchFamily="18" charset="0"/>
              </a:rPr>
              <a:t>registry</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hives</a:t>
            </a:r>
            <a:r>
              <a:rPr lang="es-ES" sz="2000" b="0" i="0" dirty="0">
                <a:solidFill>
                  <a:srgbClr val="000000"/>
                </a:solidFill>
                <a:effectLst/>
                <a:latin typeface="Book Antiqua" panose="02040602050305030304" pitchFamily="18" charset="0"/>
              </a:rPr>
              <a:t> </a:t>
            </a:r>
          </a:p>
          <a:p>
            <a:pPr marL="274320" lvl="1" indent="0">
              <a:buNone/>
            </a:pPr>
            <a:endParaRPr lang="es-ES" sz="2000" b="0" i="0" dirty="0">
              <a:solidFill>
                <a:srgbClr val="000000"/>
              </a:solidFill>
              <a:effectLst/>
              <a:latin typeface="Book Antiqua" panose="02040602050305030304" pitchFamily="18" charset="0"/>
            </a:endParaRPr>
          </a:p>
          <a:p>
            <a:pPr marL="274320" lvl="1" indent="0">
              <a:buNone/>
            </a:pPr>
            <a:r>
              <a:rPr lang="es-ES" sz="2000" b="1" i="0" dirty="0">
                <a:solidFill>
                  <a:srgbClr val="FF0000"/>
                </a:solidFill>
                <a:effectLst/>
                <a:latin typeface="Book Antiqua" panose="02040602050305030304" pitchFamily="18" charset="0"/>
              </a:rPr>
              <a:t>Key</a:t>
            </a:r>
            <a:r>
              <a:rPr lang="es-ES" sz="2000" b="0" i="0" dirty="0">
                <a:solidFill>
                  <a:srgbClr val="000000"/>
                </a:solidFill>
                <a:effectLst/>
                <a:latin typeface="Book Antiqua" panose="02040602050305030304" pitchFamily="18" charset="0"/>
              </a:rPr>
              <a:t>: Son similares a los </a:t>
            </a:r>
            <a:r>
              <a:rPr lang="es-ES" sz="2000" b="1" i="0" dirty="0">
                <a:solidFill>
                  <a:srgbClr val="000000"/>
                </a:solidFill>
                <a:effectLst/>
                <a:latin typeface="Book Antiqua" panose="02040602050305030304" pitchFamily="18" charset="0"/>
              </a:rPr>
              <a:t>folders y </a:t>
            </a:r>
            <a:r>
              <a:rPr lang="es-ES" sz="2000" b="1" i="0" dirty="0" err="1">
                <a:solidFill>
                  <a:srgbClr val="000000"/>
                </a:solidFill>
                <a:effectLst/>
                <a:latin typeface="Book Antiqua" panose="02040602050305030304" pitchFamily="18" charset="0"/>
              </a:rPr>
              <a:t>subfolders</a:t>
            </a:r>
            <a:r>
              <a:rPr lang="es-ES" sz="2000" b="0" i="0" dirty="0">
                <a:solidFill>
                  <a:srgbClr val="000000"/>
                </a:solidFill>
                <a:effectLst/>
                <a:latin typeface="Book Antiqua" panose="02040602050305030304" pitchFamily="18" charset="0"/>
              </a:rPr>
              <a:t>, respectivamente </a:t>
            </a:r>
            <a:r>
              <a:rPr lang="es-ES" sz="2000" b="0" i="0" dirty="0" err="1">
                <a:solidFill>
                  <a:srgbClr val="000000"/>
                </a:solidFill>
                <a:effectLst/>
                <a:latin typeface="Book Antiqua" panose="02040602050305030304" pitchFamily="18" charset="0"/>
              </a:rPr>
              <a:t>keys</a:t>
            </a:r>
            <a:r>
              <a:rPr lang="es-ES" sz="2000" b="0" i="0" dirty="0">
                <a:solidFill>
                  <a:srgbClr val="000000"/>
                </a:solidFill>
                <a:effectLst/>
                <a:latin typeface="Book Antiqua" panose="02040602050305030304" pitchFamily="18" charset="0"/>
              </a:rPr>
              <a:t> y </a:t>
            </a:r>
            <a:r>
              <a:rPr lang="es-ES" sz="2000" b="0" i="0" dirty="0" err="1">
                <a:solidFill>
                  <a:srgbClr val="000000"/>
                </a:solidFill>
                <a:effectLst/>
                <a:latin typeface="Book Antiqua" panose="02040602050305030304" pitchFamily="18" charset="0"/>
              </a:rPr>
              <a:t>subkeys</a:t>
            </a:r>
            <a:r>
              <a:rPr lang="es-ES" sz="2000" b="0" i="0" dirty="0">
                <a:solidFill>
                  <a:srgbClr val="000000"/>
                </a:solidFill>
                <a:effectLst/>
                <a:latin typeface="Book Antiqua" panose="02040602050305030304" pitchFamily="18" charset="0"/>
              </a:rPr>
              <a:t>, los mismos producen una jerarquía de folder/directorio </a:t>
            </a:r>
          </a:p>
          <a:p>
            <a:pPr marL="274320" lvl="1" indent="0">
              <a:buNone/>
            </a:pPr>
            <a:endParaRPr lang="es-ES" sz="2000" b="0" i="0" dirty="0">
              <a:solidFill>
                <a:srgbClr val="000000"/>
              </a:solidFill>
              <a:effectLst/>
              <a:latin typeface="Book Antiqua" panose="02040602050305030304" pitchFamily="18" charset="0"/>
            </a:endParaRPr>
          </a:p>
          <a:p>
            <a:pPr marL="274320" lvl="1" indent="0">
              <a:buNone/>
            </a:pPr>
            <a:r>
              <a:rPr lang="es-ES" sz="2000" b="1" i="0" dirty="0" err="1">
                <a:solidFill>
                  <a:srgbClr val="FF0000"/>
                </a:solidFill>
                <a:effectLst/>
                <a:latin typeface="Book Antiqua" panose="02040602050305030304" pitchFamily="18" charset="0"/>
              </a:rPr>
              <a:t>Values</a:t>
            </a:r>
            <a:r>
              <a:rPr lang="es-ES" sz="2000" b="0" i="0" dirty="0">
                <a:solidFill>
                  <a:srgbClr val="000000"/>
                </a:solidFill>
                <a:effectLst/>
                <a:latin typeface="Book Antiqua" panose="02040602050305030304" pitchFamily="18" charset="0"/>
              </a:rPr>
              <a:t>: Datos almacenados dentro de una </a:t>
            </a:r>
            <a:r>
              <a:rPr lang="es-ES" sz="2000" b="0" i="0" dirty="0" err="1">
                <a:solidFill>
                  <a:srgbClr val="000000"/>
                </a:solidFill>
                <a:effectLst/>
                <a:latin typeface="Book Antiqua" panose="02040602050305030304" pitchFamily="18" charset="0"/>
              </a:rPr>
              <a:t>key</a:t>
            </a:r>
            <a:r>
              <a:rPr lang="es-ES" sz="2000" b="0" i="0" dirty="0">
                <a:solidFill>
                  <a:srgbClr val="000000"/>
                </a:solidFill>
                <a:effectLst/>
                <a:latin typeface="Book Antiqua" panose="02040602050305030304" pitchFamily="18" charset="0"/>
              </a:rPr>
              <a:t>, contiene data en forma de : </a:t>
            </a:r>
            <a:r>
              <a:rPr lang="es-ES" sz="2000" b="1" i="0" dirty="0" err="1">
                <a:solidFill>
                  <a:srgbClr val="FF0000"/>
                </a:solidFill>
                <a:effectLst/>
                <a:latin typeface="Book Antiqua" panose="02040602050305030304" pitchFamily="18" charset="0"/>
              </a:rPr>
              <a:t>string</a:t>
            </a:r>
            <a:r>
              <a:rPr lang="es-ES" sz="2000" b="1" i="0" dirty="0">
                <a:solidFill>
                  <a:srgbClr val="FF0000"/>
                </a:solidFill>
                <a:effectLst/>
                <a:latin typeface="Book Antiqua" panose="02040602050305030304" pitchFamily="18" charset="0"/>
              </a:rPr>
              <a:t>, </a:t>
            </a:r>
            <a:r>
              <a:rPr lang="es-ES" sz="2000" b="1" i="0" dirty="0" err="1">
                <a:solidFill>
                  <a:srgbClr val="FF0000"/>
                </a:solidFill>
                <a:effectLst/>
                <a:latin typeface="Book Antiqua" panose="02040602050305030304" pitchFamily="18" charset="0"/>
              </a:rPr>
              <a:t>binary</a:t>
            </a:r>
            <a:r>
              <a:rPr lang="es-ES" sz="2000" b="1" i="0" dirty="0">
                <a:solidFill>
                  <a:srgbClr val="FF0000"/>
                </a:solidFill>
                <a:effectLst/>
                <a:latin typeface="Book Antiqua" panose="02040602050305030304" pitchFamily="18" charset="0"/>
              </a:rPr>
              <a:t> data, </a:t>
            </a:r>
            <a:r>
              <a:rPr lang="es-ES" sz="2000" b="1" i="0" dirty="0" err="1">
                <a:solidFill>
                  <a:srgbClr val="FF0000"/>
                </a:solidFill>
                <a:effectLst/>
                <a:latin typeface="Book Antiqua" panose="02040602050305030304" pitchFamily="18" charset="0"/>
              </a:rPr>
              <a:t>integers</a:t>
            </a:r>
            <a:r>
              <a:rPr lang="es-ES" sz="2000" b="1" i="0" dirty="0">
                <a:solidFill>
                  <a:srgbClr val="FF0000"/>
                </a:solidFill>
                <a:effectLst/>
                <a:latin typeface="Book Antiqua" panose="02040602050305030304" pitchFamily="18" charset="0"/>
              </a:rPr>
              <a:t>, </a:t>
            </a:r>
            <a:r>
              <a:rPr lang="es-ES" sz="2000" b="1" i="0" dirty="0" err="1">
                <a:solidFill>
                  <a:srgbClr val="FF0000"/>
                </a:solidFill>
                <a:effectLst/>
                <a:latin typeface="Book Antiqua" panose="02040602050305030304" pitchFamily="18" charset="0"/>
              </a:rPr>
              <a:t>lists</a:t>
            </a:r>
            <a:r>
              <a:rPr lang="es-ES" sz="2000" b="1" i="0" dirty="0">
                <a:solidFill>
                  <a:srgbClr val="FF0000"/>
                </a:solidFill>
                <a:effectLst/>
                <a:latin typeface="Book Antiqua" panose="02040602050305030304" pitchFamily="18" charset="0"/>
              </a:rPr>
              <a:t>. </a:t>
            </a:r>
          </a:p>
        </p:txBody>
      </p:sp>
      <p:pic>
        <p:nvPicPr>
          <p:cNvPr id="6" name="Picture 5">
            <a:extLst>
              <a:ext uri="{FF2B5EF4-FFF2-40B4-BE49-F238E27FC236}">
                <a16:creationId xmlns:a16="http://schemas.microsoft.com/office/drawing/2014/main" id="{C2D1714E-C314-D257-E9E4-1F1EA02E5204}"/>
              </a:ext>
            </a:extLst>
          </p:cNvPr>
          <p:cNvPicPr>
            <a:picLocks noChangeAspect="1"/>
          </p:cNvPicPr>
          <p:nvPr/>
        </p:nvPicPr>
        <p:blipFill rotWithShape="1">
          <a:blip r:embed="rId3"/>
          <a:srcRect l="27522" r="24005" b="-1"/>
          <a:stretch/>
        </p:blipFill>
        <p:spPr>
          <a:xfrm>
            <a:off x="8112629" y="1338661"/>
            <a:ext cx="3032399" cy="348765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30728" name="Picture 8" descr="A close-up of a sign&#10;&#10;Description automatically generated">
            <a:extLst>
              <a:ext uri="{FF2B5EF4-FFF2-40B4-BE49-F238E27FC236}">
                <a16:creationId xmlns:a16="http://schemas.microsoft.com/office/drawing/2014/main" id="{FD1FB508-D7C4-B01B-A479-077175615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22" y="4584188"/>
            <a:ext cx="756285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45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Key, </a:t>
            </a:r>
            <a:r>
              <a:rPr lang="es-ES" sz="2800" b="1" i="0" dirty="0" err="1">
                <a:solidFill>
                  <a:srgbClr val="4472C4"/>
                </a:solidFill>
                <a:effectLst/>
                <a:latin typeface="Calibri" panose="020F0502020204030204" pitchFamily="34" charset="0"/>
              </a:rPr>
              <a:t>values</a:t>
            </a:r>
            <a:r>
              <a:rPr lang="es-ES" sz="2800" b="1" i="0" dirty="0">
                <a:solidFill>
                  <a:srgbClr val="4472C4"/>
                </a:solidFill>
                <a:effectLst/>
                <a:latin typeface="Calibri" panose="020F0502020204030204" pitchFamily="34" charset="0"/>
              </a:rPr>
              <a:t> y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r>
              <a:rPr lang="es-ES" sz="2800" b="1" i="0" dirty="0" err="1">
                <a:solidFill>
                  <a:srgbClr val="4472C4"/>
                </a:solidFill>
                <a:effectLst/>
                <a:latin typeface="Calibri" panose="020F0502020204030204" pitchFamily="34" charset="0"/>
              </a:rPr>
              <a:t>Hives</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46971" y="1758517"/>
            <a:ext cx="7229123" cy="3960781"/>
          </a:xfrm>
        </p:spPr>
        <p:txBody>
          <a:bodyPr>
            <a:noAutofit/>
          </a:bodyPr>
          <a:lstStyle/>
          <a:p>
            <a:pPr marL="274320" lvl="1" indent="0">
              <a:buNone/>
            </a:pPr>
            <a:r>
              <a:rPr lang="es-ES" sz="1800" b="0" i="0" dirty="0">
                <a:solidFill>
                  <a:srgbClr val="000000"/>
                </a:solidFill>
                <a:effectLst/>
                <a:latin typeface="Calibri" panose="020F0502020204030204" pitchFamily="34" charset="0"/>
              </a:rPr>
              <a:t>Los </a:t>
            </a:r>
            <a:r>
              <a:rPr lang="es-ES" sz="1800" b="0" i="0" dirty="0" err="1">
                <a:solidFill>
                  <a:srgbClr val="000000"/>
                </a:solidFill>
                <a:effectLst/>
                <a:latin typeface="Calibri" panose="020F0502020204030204" pitchFamily="34" charset="0"/>
              </a:rPr>
              <a:t>hives</a:t>
            </a:r>
            <a:r>
              <a:rPr lang="es-ES" sz="1800" b="0" i="0" dirty="0">
                <a:solidFill>
                  <a:srgbClr val="000000"/>
                </a:solidFill>
                <a:effectLst/>
                <a:latin typeface="Calibri" panose="020F0502020204030204" pitchFamily="34" charset="0"/>
              </a:rPr>
              <a:t> del registro en una máquina en vivo y encendida lucen muy diferentes de lo que lo harían al analizar una máquina sin conexión </a:t>
            </a:r>
            <a:r>
              <a:rPr lang="es-ES" sz="1800" b="1" i="0" dirty="0">
                <a:solidFill>
                  <a:srgbClr val="000000"/>
                </a:solidFill>
                <a:effectLst/>
                <a:latin typeface="Calibri" panose="020F0502020204030204" pitchFamily="34" charset="0"/>
              </a:rPr>
              <a:t>La mayoría de las personas, al leer sobre los </a:t>
            </a:r>
            <a:r>
              <a:rPr lang="es-ES" sz="1800" b="1" i="0" dirty="0" err="1">
                <a:solidFill>
                  <a:srgbClr val="000000"/>
                </a:solidFill>
                <a:effectLst/>
                <a:latin typeface="Calibri" panose="020F0502020204030204" pitchFamily="34" charset="0"/>
              </a:rPr>
              <a:t>hives</a:t>
            </a:r>
            <a:r>
              <a:rPr lang="es-ES" sz="1800" b="1" i="0" dirty="0">
                <a:solidFill>
                  <a:srgbClr val="000000"/>
                </a:solidFill>
                <a:effectLst/>
                <a:latin typeface="Calibri" panose="020F0502020204030204" pitchFamily="34" charset="0"/>
              </a:rPr>
              <a:t> del registro en línea (maquina encendida) , se encontrarán con su nombre formal</a:t>
            </a:r>
            <a:r>
              <a:rPr lang="es-ES" sz="1800" b="0" i="0" dirty="0">
                <a:solidFill>
                  <a:srgbClr val="000000"/>
                </a:solidFill>
                <a:effectLst/>
                <a:latin typeface="Calibri" panose="020F0502020204030204" pitchFamily="34" charset="0"/>
              </a:rPr>
              <a:t>. </a:t>
            </a:r>
          </a:p>
          <a:p>
            <a:pPr marL="274320" lvl="1" indent="0">
              <a:buNone/>
            </a:pPr>
            <a:endParaRPr lang="es-ES" sz="1800" dirty="0">
              <a:solidFill>
                <a:srgbClr val="000000"/>
              </a:solidFill>
              <a:latin typeface="Calibri" panose="020F0502020204030204" pitchFamily="34" charset="0"/>
            </a:endParaRPr>
          </a:p>
          <a:p>
            <a:pPr marL="0" indent="0" algn="ctr" rtl="0" fontAlgn="base">
              <a:buNone/>
            </a:pPr>
            <a:r>
              <a:rPr lang="es-ES" sz="1800" b="1" i="0" dirty="0">
                <a:solidFill>
                  <a:srgbClr val="000000"/>
                </a:solidFill>
                <a:effectLst/>
                <a:latin typeface="Calibri" panose="020F0502020204030204" pitchFamily="34" charset="0"/>
              </a:rPr>
              <a:t>HKEY_LOCAL_MACHINE (HKLM) </a:t>
            </a:r>
            <a:r>
              <a:rPr lang="es-ES" sz="1800" b="0" i="0" dirty="0">
                <a:solidFill>
                  <a:srgbClr val="000000"/>
                </a:solidFill>
                <a:effectLst/>
                <a:latin typeface="Calibri" panose="020F0502020204030204" pitchFamily="34" charset="0"/>
              </a:rPr>
              <a:t>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SAM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Security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SYSTEM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SOFTWARE </a:t>
            </a:r>
          </a:p>
          <a:p>
            <a:pPr marL="0" indent="0" algn="ctr" rtl="0" fontAlgn="base">
              <a:buNone/>
            </a:pPr>
            <a:r>
              <a:rPr lang="es-ES" sz="1800" b="1" i="0" dirty="0">
                <a:solidFill>
                  <a:srgbClr val="000000"/>
                </a:solidFill>
                <a:effectLst/>
                <a:latin typeface="Calibri" panose="020F0502020204030204" pitchFamily="34" charset="0"/>
              </a:rPr>
              <a:t>HKEY_CURRENT_USER(HKCU)</a:t>
            </a:r>
            <a:r>
              <a:rPr lang="es-ES" sz="1800" b="0" i="0" dirty="0">
                <a:solidFill>
                  <a:srgbClr val="000000"/>
                </a:solidFill>
                <a:effectLst/>
                <a:latin typeface="Calibri" panose="020F0502020204030204" pitchFamily="34" charset="0"/>
              </a:rPr>
              <a:t> </a:t>
            </a:r>
          </a:p>
          <a:p>
            <a:pPr algn="ctr" rtl="0" fontAlgn="base">
              <a:buFont typeface="Arial" panose="020B0604020202020204" pitchFamily="34" charset="0"/>
              <a:buChar char="•"/>
            </a:pPr>
            <a:r>
              <a:rPr lang="es-ES" sz="1800" b="0" i="0" dirty="0">
                <a:solidFill>
                  <a:srgbClr val="000000"/>
                </a:solidFill>
                <a:effectLst/>
                <a:latin typeface="Calibri" panose="020F0502020204030204" pitchFamily="34" charset="0"/>
              </a:rPr>
              <a:t>NTUSER.DAT </a:t>
            </a:r>
          </a:p>
          <a:p>
            <a:pPr marL="274320" lvl="1" indent="0">
              <a:buNone/>
            </a:pPr>
            <a:endParaRPr lang="es-ES" sz="2000" b="1" i="0" dirty="0">
              <a:solidFill>
                <a:srgbClr val="FF0000"/>
              </a:solidFill>
              <a:effectLst/>
              <a:latin typeface="Book Antiqua" panose="02040602050305030304" pitchFamily="18" charset="0"/>
            </a:endParaRPr>
          </a:p>
        </p:txBody>
      </p:sp>
      <p:pic>
        <p:nvPicPr>
          <p:cNvPr id="6" name="Picture 5">
            <a:extLst>
              <a:ext uri="{FF2B5EF4-FFF2-40B4-BE49-F238E27FC236}">
                <a16:creationId xmlns:a16="http://schemas.microsoft.com/office/drawing/2014/main" id="{C2D1714E-C314-D257-E9E4-1F1EA02E5204}"/>
              </a:ext>
            </a:extLst>
          </p:cNvPr>
          <p:cNvPicPr>
            <a:picLocks noChangeAspect="1"/>
          </p:cNvPicPr>
          <p:nvPr/>
        </p:nvPicPr>
        <p:blipFill rotWithShape="1">
          <a:blip r:embed="rId3"/>
          <a:srcRect l="27522" r="24005" b="-1"/>
          <a:stretch/>
        </p:blipFill>
        <p:spPr>
          <a:xfrm>
            <a:off x="8112629" y="1338661"/>
            <a:ext cx="3032399" cy="348765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22289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1504"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91465" y="982663"/>
            <a:ext cx="3866979" cy="804573"/>
          </a:xfrm>
        </p:spPr>
        <p:txBody>
          <a:bodyPr>
            <a:noAutofit/>
          </a:bodyPr>
          <a:lstStyle/>
          <a:p>
            <a:r>
              <a:rPr lang="es-ES" sz="2000">
                <a:latin typeface="Book Antiqua" panose="02040602050305030304" pitchFamily="18" charset="0"/>
              </a:rPr>
              <a:t>┌──(</a:t>
            </a:r>
            <a:r>
              <a:rPr lang="es-ES" sz="2000" err="1">
                <a:latin typeface="Book Antiqua" panose="02040602050305030304" pitchFamily="18" charset="0"/>
              </a:rPr>
              <a:t>woden</a:t>
            </a:r>
            <a:r>
              <a:rPr lang="es-ES" sz="2000" b="1" err="1">
                <a:solidFill>
                  <a:srgbClr val="FF0000"/>
                </a:solidFill>
                <a:latin typeface="Book Antiqua" panose="02040602050305030304" pitchFamily="18" charset="0"/>
              </a:rPr>
              <a:t>㉿</a:t>
            </a:r>
            <a:r>
              <a:rPr lang="es-ES" sz="2000" err="1">
                <a:latin typeface="Book Antiqua" panose="02040602050305030304" pitchFamily="18" charset="0"/>
              </a:rPr>
              <a:t>Marduk</a:t>
            </a:r>
            <a:r>
              <a:rPr lang="es-ES" sz="2000">
                <a:latin typeface="Book Antiqua" panose="02040602050305030304" pitchFamily="18" charset="0"/>
              </a:rPr>
              <a:t>)-[~/</a:t>
            </a:r>
            <a:r>
              <a:rPr lang="es-ES" sz="2000" b="1">
                <a:solidFill>
                  <a:srgbClr val="FF0000"/>
                </a:solidFill>
                <a:latin typeface="Book Antiqua" panose="02040602050305030304" pitchFamily="18" charset="0"/>
              </a:rPr>
              <a:t>APAP_CORP</a:t>
            </a:r>
            <a:r>
              <a:rPr lang="es-ES" sz="2000">
                <a:latin typeface="Book Antiqua" panose="02040602050305030304" pitchFamily="18" charset="0"/>
              </a:rPr>
              <a:t>]</a:t>
            </a:r>
            <a:br>
              <a:rPr lang="es-ES" sz="2000">
                <a:latin typeface="Book Antiqua" panose="02040602050305030304" pitchFamily="18" charset="0"/>
              </a:rPr>
            </a:br>
            <a:r>
              <a:rPr lang="es-ES" sz="2000">
                <a:latin typeface="Book Antiqua" panose="02040602050305030304" pitchFamily="18" charset="0"/>
              </a:rPr>
              <a:t>└─$ </a:t>
            </a:r>
            <a:r>
              <a:rPr lang="es-ES" sz="2000" b="1" err="1">
                <a:solidFill>
                  <a:srgbClr val="0070C0"/>
                </a:solidFill>
                <a:latin typeface="Book Antiqua" panose="02040602050305030304" pitchFamily="18" charset="0"/>
              </a:rPr>
              <a:t>Whoami</a:t>
            </a:r>
            <a:endParaRPr lang="es-ES" sz="2000" b="1">
              <a:solidFill>
                <a:srgbClr val="0070C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891465" y="1923376"/>
            <a:ext cx="5950634" cy="3854979"/>
          </a:xfrm>
        </p:spPr>
        <p:txBody>
          <a:bodyPr>
            <a:normAutofit fontScale="85000" lnSpcReduction="20000"/>
          </a:bodyPr>
          <a:lstStyle/>
          <a:p>
            <a:pPr marL="274320" lvl="1" indent="0">
              <a:buNone/>
            </a:pPr>
            <a:r>
              <a:rPr lang="es-ES" sz="2600">
                <a:latin typeface="Book Antiqua" panose="02040602050305030304" pitchFamily="18" charset="0"/>
              </a:rPr>
              <a:t>- Dominicano, 30+=1 años</a:t>
            </a:r>
          </a:p>
          <a:p>
            <a:pPr marL="274320" lvl="1" indent="0">
              <a:buNone/>
            </a:pPr>
            <a:r>
              <a:rPr lang="es-ES" sz="2600">
                <a:latin typeface="Book Antiqua" panose="02040602050305030304" pitchFamily="18" charset="0"/>
              </a:rPr>
              <a:t>- </a:t>
            </a:r>
            <a:r>
              <a:rPr lang="es-ES" sz="2600" err="1">
                <a:latin typeface="Book Antiqua" panose="02040602050305030304" pitchFamily="18" charset="0"/>
              </a:rPr>
              <a:t>Application</a:t>
            </a:r>
            <a:r>
              <a:rPr lang="es-ES" sz="2600">
                <a:latin typeface="Book Antiqua" panose="02040602050305030304" pitchFamily="18" charset="0"/>
              </a:rPr>
              <a:t> Security(</a:t>
            </a:r>
            <a:r>
              <a:rPr lang="es-ES" sz="2600" err="1">
                <a:latin typeface="Book Antiqua" panose="02040602050305030304" pitchFamily="18" charset="0"/>
              </a:rPr>
              <a:t>AppSec</a:t>
            </a:r>
            <a:r>
              <a:rPr lang="es-ES" sz="2600">
                <a:latin typeface="Book Antiqua" panose="02040602050305030304" pitchFamily="18" charset="0"/>
              </a:rPr>
              <a:t>)</a:t>
            </a:r>
          </a:p>
          <a:p>
            <a:pPr marL="274320" lvl="1" indent="0">
              <a:buNone/>
            </a:pPr>
            <a:r>
              <a:rPr lang="es-ES" sz="2600">
                <a:latin typeface="Book Antiqua" panose="02040602050305030304" pitchFamily="18" charset="0"/>
              </a:rPr>
              <a:t>- </a:t>
            </a:r>
            <a:r>
              <a:rPr lang="es-ES" sz="2600" err="1">
                <a:latin typeface="Book Antiqua" panose="02040602050305030304" pitchFamily="18" charset="0"/>
              </a:rPr>
              <a:t>Guru</a:t>
            </a:r>
            <a:r>
              <a:rPr lang="es-ES" sz="2600">
                <a:latin typeface="Book Antiqua" panose="02040602050305030304" pitchFamily="18" charset="0"/>
              </a:rPr>
              <a:t> at </a:t>
            </a:r>
            <a:r>
              <a:rPr lang="es-ES" sz="2600" err="1">
                <a:latin typeface="Book Antiqua" panose="02040602050305030304" pitchFamily="18" charset="0"/>
              </a:rPr>
              <a:t>HackTheBox</a:t>
            </a:r>
            <a:endParaRPr lang="es-ES" sz="2600">
              <a:latin typeface="Book Antiqua" panose="02040602050305030304" pitchFamily="18" charset="0"/>
            </a:endParaRPr>
          </a:p>
          <a:p>
            <a:pPr lvl="1">
              <a:buFontTx/>
              <a:buChar char="-"/>
            </a:pPr>
            <a:r>
              <a:rPr lang="es-ES" sz="2600" err="1">
                <a:latin typeface="Book Antiqua" panose="02040602050305030304" pitchFamily="18" charset="0"/>
              </a:rPr>
              <a:t>Tolkiendili</a:t>
            </a:r>
            <a:r>
              <a:rPr lang="es-ES" sz="2600">
                <a:latin typeface="Book Antiqua" panose="02040602050305030304" pitchFamily="18" charset="0"/>
              </a:rPr>
              <a:t> / Anime n Manga</a:t>
            </a:r>
          </a:p>
          <a:p>
            <a:pPr lvl="1">
              <a:buFontTx/>
              <a:buChar char="-"/>
            </a:pPr>
            <a:r>
              <a:rPr lang="es-ES" sz="2600">
                <a:latin typeface="Book Antiqua" panose="02040602050305030304" pitchFamily="18" charset="0"/>
              </a:rPr>
              <a:t>Staff de </a:t>
            </a:r>
            <a:r>
              <a:rPr lang="es-ES" sz="2600" err="1">
                <a:latin typeface="Book Antiqua" panose="02040602050305030304" pitchFamily="18" charset="0"/>
              </a:rPr>
              <a:t>RedTeamRD</a:t>
            </a:r>
            <a:endParaRPr lang="es-ES" sz="2600">
              <a:latin typeface="Book Antiqua" panose="02040602050305030304" pitchFamily="18" charset="0"/>
            </a:endParaRPr>
          </a:p>
          <a:p>
            <a:pPr lvl="1">
              <a:buFontTx/>
              <a:buChar char="-"/>
            </a:pPr>
            <a:r>
              <a:rPr lang="es-ES" sz="2600">
                <a:latin typeface="Book Antiqua" panose="02040602050305030304" pitchFamily="18" charset="0"/>
              </a:rPr>
              <a:t>Curioso por naturaleza</a:t>
            </a:r>
          </a:p>
          <a:p>
            <a:pPr lvl="1">
              <a:buFontTx/>
              <a:buChar char="-"/>
            </a:pPr>
            <a:r>
              <a:rPr lang="es-ES" sz="2600" err="1">
                <a:latin typeface="Book Antiqua" panose="02040602050305030304" pitchFamily="18" charset="0"/>
              </a:rPr>
              <a:t>Gamer</a:t>
            </a:r>
            <a:r>
              <a:rPr lang="es-ES" sz="2600">
                <a:latin typeface="Book Antiqua" panose="02040602050305030304" pitchFamily="18" charset="0"/>
              </a:rPr>
              <a:t> por estrés.</a:t>
            </a:r>
          </a:p>
          <a:p>
            <a:pPr lvl="1">
              <a:buFontTx/>
              <a:buChar char="-"/>
            </a:pPr>
            <a:endParaRPr lang="es-ES" sz="1900" b="1">
              <a:solidFill>
                <a:srgbClr val="0070C0"/>
              </a:solidFill>
              <a:latin typeface="Book Antiqua" panose="02040602050305030304" pitchFamily="18" charset="0"/>
            </a:endParaRPr>
          </a:p>
          <a:p>
            <a:pPr lvl="1">
              <a:buFontTx/>
              <a:buChar char="-"/>
            </a:pPr>
            <a:r>
              <a:rPr lang="es-ES" sz="1900" b="1">
                <a:solidFill>
                  <a:srgbClr val="0070C0"/>
                </a:solidFill>
                <a:latin typeface="Book Antiqua" panose="02040602050305030304" pitchFamily="18" charset="0"/>
              </a:rPr>
              <a:t>https://g4l1l30.com</a:t>
            </a:r>
          </a:p>
          <a:p>
            <a:pPr marL="0" indent="0">
              <a:buNone/>
            </a:pPr>
            <a:endParaRPr lang="es-ES" sz="1900" b="1">
              <a:latin typeface="Book Antiqua" panose="02040602050305030304" pitchFamily="18" charset="0"/>
            </a:endParaRPr>
          </a:p>
          <a:p>
            <a:pPr marL="0" indent="0">
              <a:buNone/>
            </a:pPr>
            <a:r>
              <a:rPr lang="es-ES" sz="1900" b="1">
                <a:latin typeface="Book Antiqua" panose="02040602050305030304" pitchFamily="18" charset="0"/>
              </a:rPr>
              <a:t>“</a:t>
            </a:r>
            <a:r>
              <a:rPr lang="en-US" sz="2000" i="1">
                <a:solidFill>
                  <a:srgbClr val="3D3B49"/>
                </a:solidFill>
                <a:effectLst/>
                <a:latin typeface="Book Antiqua" panose="02040602050305030304" pitchFamily="18" charset="0"/>
              </a:rPr>
              <a:t>The only truly secure system is one that is powered off, cast in a block of concrete and sealed in a lead-lined room with armed guards --- and even then, </a:t>
            </a:r>
            <a:r>
              <a:rPr lang="en-US" sz="2000" i="1">
                <a:solidFill>
                  <a:srgbClr val="3D3B49"/>
                </a:solidFill>
                <a:latin typeface="Book Antiqua" panose="02040602050305030304" pitchFamily="18" charset="0"/>
              </a:rPr>
              <a:t>I have my doubts</a:t>
            </a:r>
            <a:r>
              <a:rPr lang="en-US" sz="2000" i="1">
                <a:solidFill>
                  <a:srgbClr val="3D3B49"/>
                </a:solidFill>
                <a:effectLst/>
                <a:latin typeface="Book Antiqua" panose="02040602050305030304" pitchFamily="18" charset="0"/>
              </a:rPr>
              <a:t>.” </a:t>
            </a:r>
            <a:r>
              <a:rPr lang="en-US" sz="2000" b="1" i="1">
                <a:solidFill>
                  <a:srgbClr val="0070C0"/>
                </a:solidFill>
                <a:latin typeface="Book Antiqua" panose="02040602050305030304" pitchFamily="18" charset="0"/>
              </a:rPr>
              <a:t> --- Eugene H. Spafford</a:t>
            </a:r>
            <a:endParaRPr lang="en-US" sz="2000" b="1" i="1">
              <a:solidFill>
                <a:srgbClr val="0070C0"/>
              </a:solidFill>
              <a:effectLst/>
              <a:latin typeface="Book Antiqua" panose="02040602050305030304" pitchFamily="18" charset="0"/>
            </a:endParaRPr>
          </a:p>
          <a:p>
            <a:pPr marL="0" indent="0">
              <a:buNone/>
            </a:pPr>
            <a:endParaRPr lang="es-ES" sz="1900" b="1">
              <a:solidFill>
                <a:srgbClr val="0070C0"/>
              </a:solidFill>
              <a:latin typeface="Book Antiqua" panose="02040602050305030304" pitchFamily="18" charset="0"/>
            </a:endParaRPr>
          </a:p>
        </p:txBody>
      </p:sp>
      <p:pic>
        <p:nvPicPr>
          <p:cNvPr id="6" name="Picture 5" descr="A person smiling for the camera&#10;&#10;Description automatically generated">
            <a:extLst>
              <a:ext uri="{FF2B5EF4-FFF2-40B4-BE49-F238E27FC236}">
                <a16:creationId xmlns:a16="http://schemas.microsoft.com/office/drawing/2014/main" id="{A696F58C-088E-4DAB-0151-8C9D76BD4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398" y="982663"/>
            <a:ext cx="2251779" cy="3175549"/>
          </a:xfrm>
          <a:prstGeom prst="rect">
            <a:avLst/>
          </a:prstGeom>
        </p:spPr>
      </p:pic>
      <p:pic>
        <p:nvPicPr>
          <p:cNvPr id="7" name="Picture 6">
            <a:extLst>
              <a:ext uri="{FF2B5EF4-FFF2-40B4-BE49-F238E27FC236}">
                <a16:creationId xmlns:a16="http://schemas.microsoft.com/office/drawing/2014/main" id="{DED6B6B3-90DA-1F2B-1BAD-0D37B3089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849" y="4360372"/>
            <a:ext cx="927549" cy="484719"/>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5">
            <a:extLst>
              <a:ext uri="{FF2B5EF4-FFF2-40B4-BE49-F238E27FC236}">
                <a16:creationId xmlns:a16="http://schemas.microsoft.com/office/drawing/2014/main" id="{ABFABE40-C46E-A934-1CEF-327A801AEE34}"/>
              </a:ext>
            </a:extLst>
          </p:cNvPr>
          <p:cNvSpPr txBox="1">
            <a:spLocks/>
          </p:cNvSpPr>
          <p:nvPr/>
        </p:nvSpPr>
        <p:spPr>
          <a:xfrm>
            <a:off x="7265533" y="4845091"/>
            <a:ext cx="1322180" cy="590816"/>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Arial" charset="0"/>
                <a:ea typeface="Arial" charset="0"/>
                <a:cs typeface="Arial"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Arial" charset="0"/>
                <a:ea typeface="Arial" charset="0"/>
                <a:cs typeface="Arial"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s-ES" sz="1600" b="1" i="0">
                <a:solidFill>
                  <a:srgbClr val="0070C0"/>
                </a:solidFill>
                <a:effectLst/>
                <a:latin typeface="TwitterChirp"/>
              </a:rPr>
              <a:t>@G4l1l302</a:t>
            </a:r>
            <a:endParaRPr lang="es-ES" sz="1400" b="1">
              <a:solidFill>
                <a:srgbClr val="0070C0"/>
              </a:solidFill>
            </a:endParaRPr>
          </a:p>
        </p:txBody>
      </p:sp>
      <p:pic>
        <p:nvPicPr>
          <p:cNvPr id="9" name="Picture 8" descr="Linkedin - Iconos gratis de redes sociales">
            <a:extLst>
              <a:ext uri="{FF2B5EF4-FFF2-40B4-BE49-F238E27FC236}">
                <a16:creationId xmlns:a16="http://schemas.microsoft.com/office/drawing/2014/main" id="{BC3CD733-6E0C-AFE1-8940-A2ADE8ECC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458" y="4283772"/>
            <a:ext cx="561319" cy="561319"/>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5">
            <a:extLst>
              <a:ext uri="{FF2B5EF4-FFF2-40B4-BE49-F238E27FC236}">
                <a16:creationId xmlns:a16="http://schemas.microsoft.com/office/drawing/2014/main" id="{615455D3-8D3D-ED82-FE0A-F4AF01AA8544}"/>
              </a:ext>
            </a:extLst>
          </p:cNvPr>
          <p:cNvSpPr txBox="1">
            <a:spLocks/>
          </p:cNvSpPr>
          <p:nvPr/>
        </p:nvSpPr>
        <p:spPr>
          <a:xfrm>
            <a:off x="8772968" y="4845091"/>
            <a:ext cx="2232957" cy="46570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Arial" charset="0"/>
                <a:ea typeface="Arial" charset="0"/>
                <a:cs typeface="Arial"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Arial" charset="0"/>
                <a:ea typeface="Arial" charset="0"/>
                <a:cs typeface="Arial"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Arial" charset="0"/>
                <a:ea typeface="Arial" charset="0"/>
                <a:cs typeface="Arial"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s-ES" sz="1600" b="1" i="0">
                <a:solidFill>
                  <a:srgbClr val="0070C0"/>
                </a:solidFill>
                <a:effectLst/>
                <a:latin typeface="TwitterChirp"/>
              </a:rPr>
              <a:t>robert-encarnación0x</a:t>
            </a:r>
            <a:endParaRPr lang="es-ES" sz="1400" b="1">
              <a:solidFill>
                <a:srgbClr val="0070C0"/>
              </a:solidFill>
            </a:endParaRPr>
          </a:p>
        </p:txBody>
      </p:sp>
    </p:spTree>
    <p:extLst>
      <p:ext uri="{BB962C8B-B14F-4D97-AF65-F5344CB8AC3E}">
        <p14:creationId xmlns:p14="http://schemas.microsoft.com/office/powerpoint/2010/main" val="1891354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9" name="Title 8">
            <a:extLst>
              <a:ext uri="{FF2B5EF4-FFF2-40B4-BE49-F238E27FC236}">
                <a16:creationId xmlns:a16="http://schemas.microsoft.com/office/drawing/2014/main" id="{C08DA571-A2AE-11C5-5A4E-2C7916A57160}"/>
              </a:ext>
            </a:extLst>
          </p:cNvPr>
          <p:cNvSpPr>
            <a:spLocks noGrp="1"/>
          </p:cNvSpPr>
          <p:nvPr>
            <p:ph type="title"/>
          </p:nvPr>
        </p:nvSpPr>
        <p:spPr/>
        <p:txBody>
          <a:bodyPr/>
          <a:lstStyle/>
          <a:p>
            <a:r>
              <a:rPr lang="pt-BR" sz="1800" b="0" i="0" dirty="0">
                <a:solidFill>
                  <a:srgbClr val="4472C4"/>
                </a:solidFill>
                <a:effectLst/>
                <a:latin typeface="Calibri" panose="020F0502020204030204" pitchFamily="34" charset="0"/>
              </a:rPr>
              <a:t>Online (Maquina encendida): Usamos regedit.exe  </a:t>
            </a:r>
            <a:endParaRPr lang="en-US" dirty="0"/>
          </a:p>
        </p:txBody>
      </p:sp>
      <p:pic>
        <p:nvPicPr>
          <p:cNvPr id="31746" name="Picture 2" descr="A screenshot of a computer&#10;&#10;Description automatically generated">
            <a:extLst>
              <a:ext uri="{FF2B5EF4-FFF2-40B4-BE49-F238E27FC236}">
                <a16:creationId xmlns:a16="http://schemas.microsoft.com/office/drawing/2014/main" id="{76FD0B8A-9E8E-4239-5017-3B1FB9007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749" y="1449415"/>
            <a:ext cx="9899058"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208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9" name="Title 8">
            <a:extLst>
              <a:ext uri="{FF2B5EF4-FFF2-40B4-BE49-F238E27FC236}">
                <a16:creationId xmlns:a16="http://schemas.microsoft.com/office/drawing/2014/main" id="{C08DA571-A2AE-11C5-5A4E-2C7916A57160}"/>
              </a:ext>
            </a:extLst>
          </p:cNvPr>
          <p:cNvSpPr>
            <a:spLocks noGrp="1"/>
          </p:cNvSpPr>
          <p:nvPr>
            <p:ph type="title"/>
          </p:nvPr>
        </p:nvSpPr>
        <p:spPr>
          <a:xfrm>
            <a:off x="838200" y="653143"/>
            <a:ext cx="10515600" cy="1037545"/>
          </a:xfrm>
        </p:spPr>
        <p:txBody>
          <a:bodyPr>
            <a:normAutofit/>
          </a:bodyPr>
          <a:lstStyle/>
          <a:p>
            <a:r>
              <a:rPr lang="es-ES" sz="1600" b="1" i="0" dirty="0">
                <a:solidFill>
                  <a:srgbClr val="4472C4"/>
                </a:solidFill>
                <a:effectLst/>
                <a:latin typeface="Calibri" panose="020F0502020204030204" pitchFamily="34" charset="0"/>
              </a:rPr>
              <a:t>Offline: Para esto nos apoyamos de una herramienta llamada </a:t>
            </a:r>
            <a:r>
              <a:rPr lang="es-ES" sz="1600" b="1" i="0" dirty="0" err="1">
                <a:solidFill>
                  <a:srgbClr val="4472C4"/>
                </a:solidFill>
                <a:effectLst/>
                <a:latin typeface="Calibri" panose="020F0502020204030204" pitchFamily="34" charset="0"/>
              </a:rPr>
              <a:t>Registry</a:t>
            </a:r>
            <a:r>
              <a:rPr lang="es-ES" sz="1600" b="1" i="0" dirty="0">
                <a:solidFill>
                  <a:srgbClr val="4472C4"/>
                </a:solidFill>
                <a:effectLst/>
                <a:latin typeface="Calibri" panose="020F0502020204030204" pitchFamily="34" charset="0"/>
              </a:rPr>
              <a:t> Explorer, tan fácil como </a:t>
            </a:r>
            <a:r>
              <a:rPr lang="es-ES" sz="1600" b="1" i="0" dirty="0" err="1">
                <a:solidFill>
                  <a:srgbClr val="4472C4"/>
                </a:solidFill>
                <a:effectLst/>
                <a:latin typeface="Calibri" panose="020F0502020204030204" pitchFamily="34" charset="0"/>
              </a:rPr>
              <a:t>clickear</a:t>
            </a:r>
            <a:r>
              <a:rPr lang="es-ES" sz="1600" b="1" i="0" dirty="0">
                <a:solidFill>
                  <a:srgbClr val="4472C4"/>
                </a:solidFill>
                <a:effectLst/>
                <a:latin typeface="Calibri" panose="020F0502020204030204" pitchFamily="34" charset="0"/>
              </a:rPr>
              <a:t> “Open </a:t>
            </a:r>
            <a:r>
              <a:rPr lang="es-ES" sz="1600" b="1" i="0" dirty="0" err="1">
                <a:solidFill>
                  <a:srgbClr val="4472C4"/>
                </a:solidFill>
                <a:effectLst/>
                <a:latin typeface="Calibri" panose="020F0502020204030204" pitchFamily="34" charset="0"/>
              </a:rPr>
              <a:t>Registry</a:t>
            </a:r>
            <a:r>
              <a:rPr lang="es-ES" sz="1600" b="1" i="0" dirty="0">
                <a:solidFill>
                  <a:srgbClr val="4472C4"/>
                </a:solidFill>
                <a:effectLst/>
                <a:latin typeface="Calibri" panose="020F0502020204030204" pitchFamily="34" charset="0"/>
              </a:rPr>
              <a:t> </a:t>
            </a:r>
            <a:r>
              <a:rPr lang="es-ES" sz="1600" b="1" i="0" dirty="0" err="1">
                <a:solidFill>
                  <a:srgbClr val="4472C4"/>
                </a:solidFill>
                <a:effectLst/>
                <a:latin typeface="Calibri" panose="020F0502020204030204" pitchFamily="34" charset="0"/>
              </a:rPr>
              <a:t>Hive</a:t>
            </a:r>
            <a:r>
              <a:rPr lang="es-ES" sz="1600" b="1" i="0" dirty="0">
                <a:solidFill>
                  <a:srgbClr val="4472C4"/>
                </a:solidFill>
                <a:effectLst/>
                <a:latin typeface="Calibri" panose="020F0502020204030204" pitchFamily="34" charset="0"/>
              </a:rPr>
              <a:t>”</a:t>
            </a:r>
            <a:endParaRPr lang="en-US" sz="8000" dirty="0"/>
          </a:p>
        </p:txBody>
      </p:sp>
      <p:pic>
        <p:nvPicPr>
          <p:cNvPr id="34818" name="Picture 2" descr="A screenshot of a computer&#10;&#10;Description automatically generated">
            <a:extLst>
              <a:ext uri="{FF2B5EF4-FFF2-40B4-BE49-F238E27FC236}">
                <a16:creationId xmlns:a16="http://schemas.microsoft.com/office/drawing/2014/main" id="{D74C0EBE-A336-6E9C-8768-3450D579C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876" y="1436474"/>
            <a:ext cx="6168325" cy="436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740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err="1">
                <a:solidFill>
                  <a:srgbClr val="FF0000"/>
                </a:solidFill>
                <a:effectLst/>
                <a:latin typeface="Calibri" panose="020F0502020204030204" pitchFamily="34" charset="0"/>
              </a:rPr>
              <a:t>Hive</a:t>
            </a:r>
            <a:r>
              <a:rPr lang="es-ES" sz="2800" b="1" i="0" dirty="0">
                <a:solidFill>
                  <a:srgbClr val="FF0000"/>
                </a:solidFill>
                <a:effectLst/>
                <a:latin typeface="Calibri" panose="020F0502020204030204" pitchFamily="34" charset="0"/>
              </a:rPr>
              <a:t> SYSTEM</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6373082" cy="3410239"/>
          </a:xfrm>
        </p:spPr>
        <p:txBody>
          <a:bodyPr>
            <a:noAutofit/>
          </a:bodyPr>
          <a:lstStyle/>
          <a:p>
            <a:pPr marL="274320" lvl="1" indent="0">
              <a:buNone/>
            </a:pPr>
            <a:endParaRPr lang="es-ES" sz="1800" b="0" i="0" dirty="0">
              <a:solidFill>
                <a:srgbClr val="000000"/>
              </a:solidFill>
              <a:effectLst/>
              <a:latin typeface="Book Antiqua" panose="02040602050305030304" pitchFamily="18" charset="0"/>
            </a:endParaRPr>
          </a:p>
          <a:p>
            <a:pPr marL="274320" lvl="1" indent="0">
              <a:buNone/>
            </a:pPr>
            <a:r>
              <a:rPr lang="es-ES" sz="1800" b="0" i="0" dirty="0">
                <a:solidFill>
                  <a:srgbClr val="000000"/>
                </a:solidFill>
                <a:effectLst/>
                <a:latin typeface="Book Antiqua" panose="02040602050305030304" pitchFamily="18" charset="0"/>
              </a:rPr>
              <a:t>Almacena el </a:t>
            </a:r>
            <a:r>
              <a:rPr lang="es-ES" sz="1800" b="1" i="0" dirty="0">
                <a:solidFill>
                  <a:srgbClr val="FF0000"/>
                </a:solidFill>
                <a:effectLst/>
                <a:latin typeface="Book Antiqua" panose="02040602050305030304" pitchFamily="18" charset="0"/>
              </a:rPr>
              <a:t>HKEY_LOCAL_MACHINE\SYSTEM</a:t>
            </a:r>
            <a:r>
              <a:rPr lang="es-ES" sz="1800" b="0" i="0" dirty="0">
                <a:solidFill>
                  <a:srgbClr val="FF0000"/>
                </a:solidFill>
                <a:effectLst/>
                <a:latin typeface="Book Antiqua" panose="02040602050305030304" pitchFamily="18" charset="0"/>
              </a:rPr>
              <a:t>, </a:t>
            </a:r>
            <a:r>
              <a:rPr lang="es-ES" sz="1800" b="0" i="0" dirty="0">
                <a:solidFill>
                  <a:srgbClr val="000000"/>
                </a:solidFill>
                <a:effectLst/>
                <a:latin typeface="Book Antiqua" panose="02040602050305030304" pitchFamily="18" charset="0"/>
              </a:rPr>
              <a:t>incluida la configuración de hardware y servicios.</a:t>
            </a:r>
          </a:p>
          <a:p>
            <a:pPr marL="274320" lvl="1" indent="0">
              <a:buNone/>
            </a:pPr>
            <a:r>
              <a:rPr lang="es-ES" sz="1800" b="0" i="0" dirty="0">
                <a:solidFill>
                  <a:srgbClr val="000000"/>
                </a:solidFill>
                <a:effectLst/>
                <a:latin typeface="Book Antiqua" panose="02040602050305030304" pitchFamily="18" charset="0"/>
              </a:rPr>
              <a:t>También enumerará la mayoría de los nombres de dispositivos en bruto(UUID) para volúmenes y unidades en el sistema, incluidas las USB </a:t>
            </a:r>
            <a:r>
              <a:rPr lang="es-ES" sz="1800" b="0" i="0" dirty="0" err="1">
                <a:solidFill>
                  <a:srgbClr val="000000"/>
                </a:solidFill>
                <a:effectLst/>
                <a:latin typeface="Book Antiqua" panose="02040602050305030304" pitchFamily="18" charset="0"/>
              </a:rPr>
              <a:t>Keys</a:t>
            </a:r>
            <a:r>
              <a:rPr lang="es-ES" sz="1800" b="0" i="0" dirty="0">
                <a:solidFill>
                  <a:srgbClr val="000000"/>
                </a:solidFill>
                <a:effectLst/>
                <a:latin typeface="Book Antiqua" panose="02040602050305030304" pitchFamily="18" charset="0"/>
              </a:rPr>
              <a:t>.</a:t>
            </a:r>
          </a:p>
        </p:txBody>
      </p:sp>
      <p:pic>
        <p:nvPicPr>
          <p:cNvPr id="5" name="Picture 4">
            <a:extLst>
              <a:ext uri="{FF2B5EF4-FFF2-40B4-BE49-F238E27FC236}">
                <a16:creationId xmlns:a16="http://schemas.microsoft.com/office/drawing/2014/main" id="{0AD02542-5352-BA76-1E3C-328A8095E832}"/>
              </a:ext>
            </a:extLst>
          </p:cNvPr>
          <p:cNvPicPr>
            <a:picLocks noChangeAspect="1"/>
          </p:cNvPicPr>
          <p:nvPr/>
        </p:nvPicPr>
        <p:blipFill rotWithShape="1">
          <a:blip r:embed="rId3"/>
          <a:srcRect t="27622" r="-1" b="25149"/>
          <a:stretch/>
        </p:blipFill>
        <p:spPr>
          <a:xfrm>
            <a:off x="7244571" y="1758517"/>
            <a:ext cx="3957811" cy="3774378"/>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202221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err="1">
                <a:solidFill>
                  <a:srgbClr val="FF0000"/>
                </a:solidFill>
                <a:effectLst/>
                <a:latin typeface="Calibri" panose="020F0502020204030204" pitchFamily="34" charset="0"/>
              </a:rPr>
              <a:t>Hive</a:t>
            </a:r>
            <a:r>
              <a:rPr lang="es-ES" sz="2800" b="1" i="0" dirty="0">
                <a:solidFill>
                  <a:srgbClr val="FF0000"/>
                </a:solidFill>
                <a:effectLst/>
                <a:latin typeface="Calibri" panose="020F0502020204030204" pitchFamily="34" charset="0"/>
              </a:rPr>
              <a:t> SOFTWARE</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5553686" cy="3410239"/>
          </a:xfrm>
        </p:spPr>
        <p:txBody>
          <a:bodyPr>
            <a:noAutofit/>
          </a:bodyPr>
          <a:lstStyle/>
          <a:p>
            <a:pPr marL="274320" lvl="1" indent="0">
              <a:buNone/>
            </a:pPr>
            <a:endParaRPr lang="es-ES" sz="1800" b="0" i="0" dirty="0">
              <a:solidFill>
                <a:srgbClr val="000000"/>
              </a:solidFill>
              <a:effectLst/>
              <a:latin typeface="Book Antiqua" panose="02040602050305030304" pitchFamily="18" charset="0"/>
            </a:endParaRPr>
          </a:p>
          <a:p>
            <a:pPr marL="274320" lvl="1" indent="0">
              <a:buNone/>
            </a:pPr>
            <a:r>
              <a:rPr lang="es-ES" b="0" i="0" dirty="0">
                <a:solidFill>
                  <a:srgbClr val="000000"/>
                </a:solidFill>
                <a:effectLst/>
                <a:latin typeface="Book Antiqua" panose="02040602050305030304" pitchFamily="18" charset="0"/>
              </a:rPr>
              <a:t>Almacena datos del </a:t>
            </a:r>
            <a:r>
              <a:rPr lang="es-ES" b="1" i="0" dirty="0">
                <a:solidFill>
                  <a:srgbClr val="FF0000"/>
                </a:solidFill>
                <a:effectLst/>
                <a:latin typeface="Book Antiqua" panose="02040602050305030304" pitchFamily="18" charset="0"/>
              </a:rPr>
              <a:t>HKEY_LOCAL_MACHINE\SOFTWARE</a:t>
            </a:r>
            <a:r>
              <a:rPr lang="es-ES" b="0" i="0" dirty="0">
                <a:solidFill>
                  <a:srgbClr val="000000"/>
                </a:solidFill>
                <a:effectLst/>
                <a:latin typeface="Book Antiqua" panose="02040602050305030304" pitchFamily="18" charset="0"/>
              </a:rPr>
              <a:t>, donde se encuentran todas las configuraciones de las aplicaciones. </a:t>
            </a:r>
          </a:p>
          <a:p>
            <a:pPr marL="274320" lvl="1" indent="0">
              <a:buNone/>
            </a:pPr>
            <a:r>
              <a:rPr lang="es-ES" b="0" i="0" dirty="0">
                <a:solidFill>
                  <a:srgbClr val="000000"/>
                </a:solidFill>
                <a:effectLst/>
                <a:latin typeface="Book Antiqua" panose="02040602050305030304" pitchFamily="18" charset="0"/>
              </a:rPr>
              <a:t>Los programas/productos de Windows también tienen sus configuraciones almacenadas aquí</a:t>
            </a:r>
          </a:p>
        </p:txBody>
      </p:sp>
      <p:pic>
        <p:nvPicPr>
          <p:cNvPr id="6" name="Picture 5">
            <a:extLst>
              <a:ext uri="{FF2B5EF4-FFF2-40B4-BE49-F238E27FC236}">
                <a16:creationId xmlns:a16="http://schemas.microsoft.com/office/drawing/2014/main" id="{953B11DE-B833-7A13-8571-5FBD6F8E3D62}"/>
              </a:ext>
            </a:extLst>
          </p:cNvPr>
          <p:cNvPicPr>
            <a:picLocks noChangeAspect="1"/>
          </p:cNvPicPr>
          <p:nvPr/>
        </p:nvPicPr>
        <p:blipFill rotWithShape="1">
          <a:blip r:embed="rId3"/>
          <a:srcRect t="3121" r="1" b="18390"/>
          <a:stretch/>
        </p:blipFill>
        <p:spPr>
          <a:xfrm>
            <a:off x="7227813" y="2273763"/>
            <a:ext cx="4279658" cy="341024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955636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a:solidFill>
                  <a:srgbClr val="FF0000"/>
                </a:solidFill>
                <a:effectLst/>
                <a:latin typeface="Calibri" panose="020F0502020204030204" pitchFamily="34" charset="0"/>
              </a:rPr>
              <a:t>NTUSER.DAT</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6373082" cy="3410239"/>
          </a:xfrm>
        </p:spPr>
        <p:txBody>
          <a:bodyPr>
            <a:noAutofit/>
          </a:bodyPr>
          <a:lstStyle/>
          <a:p>
            <a:pPr marL="274320" lvl="1" indent="0">
              <a:buNone/>
            </a:pPr>
            <a:endParaRPr lang="es-ES" sz="2800" b="0" i="0" dirty="0">
              <a:solidFill>
                <a:srgbClr val="000000"/>
              </a:solidFill>
              <a:effectLst/>
              <a:latin typeface="Book Antiqua" panose="02040602050305030304" pitchFamily="18" charset="0"/>
            </a:endParaRPr>
          </a:p>
          <a:p>
            <a:pPr marL="274320" lvl="1" indent="0">
              <a:buNone/>
            </a:pPr>
            <a:r>
              <a:rPr lang="es-ES" b="0" i="0" dirty="0">
                <a:solidFill>
                  <a:srgbClr val="000000"/>
                </a:solidFill>
                <a:effectLst/>
                <a:latin typeface="Book Antiqua" panose="02040602050305030304" pitchFamily="18" charset="0"/>
              </a:rPr>
              <a:t>Contiene la configuración y ajustes del entorno, lo que incluye una gran cantidad de datos identificables relacionados con la </a:t>
            </a:r>
            <a:r>
              <a:rPr lang="es-ES" b="1" i="0" dirty="0">
                <a:solidFill>
                  <a:schemeClr val="accent1"/>
                </a:solidFill>
                <a:effectLst/>
                <a:latin typeface="Book Antiqua" panose="02040602050305030304" pitchFamily="18" charset="0"/>
              </a:rPr>
              <a:t>actividad del usuario. </a:t>
            </a:r>
          </a:p>
        </p:txBody>
      </p:sp>
      <p:pic>
        <p:nvPicPr>
          <p:cNvPr id="5" name="Picture 4">
            <a:extLst>
              <a:ext uri="{FF2B5EF4-FFF2-40B4-BE49-F238E27FC236}">
                <a16:creationId xmlns:a16="http://schemas.microsoft.com/office/drawing/2014/main" id="{CF2B73DE-4080-0882-00E9-701F5390511D}"/>
              </a:ext>
            </a:extLst>
          </p:cNvPr>
          <p:cNvPicPr>
            <a:picLocks noChangeAspect="1"/>
          </p:cNvPicPr>
          <p:nvPr/>
        </p:nvPicPr>
        <p:blipFill rotWithShape="1">
          <a:blip r:embed="rId3"/>
          <a:srcRect t="7141" r="1" b="19642"/>
          <a:stretch/>
        </p:blipFill>
        <p:spPr>
          <a:xfrm>
            <a:off x="7362700" y="1490886"/>
            <a:ext cx="3370246" cy="3876228"/>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38411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a:solidFill>
                  <a:srgbClr val="FF0000"/>
                </a:solidFill>
                <a:effectLst/>
                <a:latin typeface="Calibri" panose="020F0502020204030204" pitchFamily="34" charset="0"/>
              </a:rPr>
              <a:t>SAM</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6373082" cy="3410239"/>
          </a:xfrm>
        </p:spPr>
        <p:txBody>
          <a:bodyPr>
            <a:noAutofit/>
          </a:bodyPr>
          <a:lstStyle/>
          <a:p>
            <a:pPr marL="274320" lvl="1" indent="0">
              <a:buNone/>
            </a:pPr>
            <a:r>
              <a:rPr lang="es-ES" b="0" i="0" dirty="0">
                <a:solidFill>
                  <a:srgbClr val="000000"/>
                </a:solidFill>
                <a:effectLst/>
                <a:latin typeface="Book Antiqua" panose="02040602050305030304" pitchFamily="18" charset="0"/>
              </a:rPr>
              <a:t>Contiene todas las cuentas de usuario locales y grupos. Se encuentra en su sistema en </a:t>
            </a:r>
            <a:r>
              <a:rPr lang="es-ES" b="1" i="0" dirty="0">
                <a:solidFill>
                  <a:srgbClr val="FF0000"/>
                </a:solidFill>
                <a:effectLst/>
                <a:latin typeface="Book Antiqua" panose="02040602050305030304" pitchFamily="18" charset="0"/>
              </a:rPr>
              <a:t>HKEY_LOCAL_MACHINE\SAM</a:t>
            </a:r>
            <a:r>
              <a:rPr lang="es-ES" b="0" i="0" dirty="0">
                <a:solidFill>
                  <a:srgbClr val="000000"/>
                </a:solidFill>
                <a:effectLst/>
                <a:latin typeface="Book Antiqua" panose="02040602050305030304" pitchFamily="18" charset="0"/>
              </a:rPr>
              <a:t>. </a:t>
            </a:r>
            <a:endParaRPr lang="es-ES" sz="2000" b="1" i="0" dirty="0">
              <a:solidFill>
                <a:schemeClr val="accent1"/>
              </a:solidFill>
              <a:effectLst/>
              <a:latin typeface="Book Antiqua" panose="02040602050305030304" pitchFamily="18" charset="0"/>
            </a:endParaRPr>
          </a:p>
        </p:txBody>
      </p:sp>
      <p:pic>
        <p:nvPicPr>
          <p:cNvPr id="6" name="Picture 5">
            <a:extLst>
              <a:ext uri="{FF2B5EF4-FFF2-40B4-BE49-F238E27FC236}">
                <a16:creationId xmlns:a16="http://schemas.microsoft.com/office/drawing/2014/main" id="{DFC98C79-72C5-E79E-780D-9346A459A36E}"/>
              </a:ext>
            </a:extLst>
          </p:cNvPr>
          <p:cNvPicPr>
            <a:picLocks noChangeAspect="1"/>
          </p:cNvPicPr>
          <p:nvPr/>
        </p:nvPicPr>
        <p:blipFill rotWithShape="1">
          <a:blip r:embed="rId3"/>
          <a:srcRect r="29003"/>
          <a:stretch/>
        </p:blipFill>
        <p:spPr>
          <a:xfrm>
            <a:off x="7773115" y="1356230"/>
            <a:ext cx="3571724" cy="4107954"/>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60102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a:solidFill>
                  <a:srgbClr val="FF0000"/>
                </a:solidFill>
                <a:effectLst/>
                <a:latin typeface="Calibri" panose="020F0502020204030204" pitchFamily="34" charset="0"/>
              </a:rPr>
              <a:t>SECURITY</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9618" y="2273764"/>
            <a:ext cx="6373082" cy="3410239"/>
          </a:xfrm>
        </p:spPr>
        <p:txBody>
          <a:bodyPr>
            <a:noAutofit/>
          </a:bodyPr>
          <a:lstStyle/>
          <a:p>
            <a:pPr marL="274320" lvl="1" indent="0">
              <a:buNone/>
            </a:pPr>
            <a:r>
              <a:rPr lang="es-ES" b="0" i="0" dirty="0">
                <a:solidFill>
                  <a:srgbClr val="000000"/>
                </a:solidFill>
                <a:effectLst/>
                <a:latin typeface="Book Antiqua" panose="02040602050305030304" pitchFamily="18" charset="0"/>
              </a:rPr>
              <a:t>Contiene toda la información de seguridad utilizada por el SAM y el sistema operativo, incluidas las políticas de contraseñas, la información de membresía de grupos y más. </a:t>
            </a:r>
            <a:endParaRPr lang="es-ES" sz="2000" b="1" i="0" dirty="0">
              <a:solidFill>
                <a:schemeClr val="accent1"/>
              </a:solidFill>
              <a:effectLst/>
              <a:latin typeface="Book Antiqua" panose="02040602050305030304" pitchFamily="18" charset="0"/>
            </a:endParaRPr>
          </a:p>
        </p:txBody>
      </p:sp>
      <p:pic>
        <p:nvPicPr>
          <p:cNvPr id="5" name="Picture 4">
            <a:extLst>
              <a:ext uri="{FF2B5EF4-FFF2-40B4-BE49-F238E27FC236}">
                <a16:creationId xmlns:a16="http://schemas.microsoft.com/office/drawing/2014/main" id="{E481523C-0D19-8FCA-D69B-668188EC7EE2}"/>
              </a:ext>
            </a:extLst>
          </p:cNvPr>
          <p:cNvPicPr>
            <a:picLocks noChangeAspect="1"/>
          </p:cNvPicPr>
          <p:nvPr/>
        </p:nvPicPr>
        <p:blipFill rotWithShape="1">
          <a:blip r:embed="rId3"/>
          <a:srcRect l="30324" r="-2" b="-2"/>
          <a:stretch/>
        </p:blipFill>
        <p:spPr>
          <a:xfrm>
            <a:off x="7724393" y="1286359"/>
            <a:ext cx="3725904" cy="428528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25431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a:solidFill>
                  <a:srgbClr val="4472C4"/>
                </a:solidFill>
                <a:effectLst/>
                <a:latin typeface="Calibri" panose="020F0502020204030204" pitchFamily="34" charset="0"/>
              </a:rPr>
              <a:t>Cont. Windows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 </a:t>
            </a:r>
            <a:r>
              <a:rPr lang="es-ES" sz="2800" b="1" i="0" dirty="0">
                <a:solidFill>
                  <a:srgbClr val="FF0000"/>
                </a:solidFill>
                <a:effectLst/>
                <a:latin typeface="Calibri" panose="020F0502020204030204" pitchFamily="34" charset="0"/>
              </a:rPr>
              <a:t>AMCACHE.HVE</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60" y="2036258"/>
            <a:ext cx="6373082" cy="3410239"/>
          </a:xfrm>
        </p:spPr>
        <p:txBody>
          <a:bodyPr>
            <a:noAutofit/>
          </a:bodyPr>
          <a:lstStyle/>
          <a:p>
            <a:pPr marL="274320" lvl="1" indent="0">
              <a:buNone/>
            </a:pPr>
            <a:r>
              <a:rPr lang="es-ES" b="0" i="0" dirty="0">
                <a:solidFill>
                  <a:srgbClr val="000000"/>
                </a:solidFill>
                <a:effectLst/>
                <a:latin typeface="Book Antiqua" panose="02040602050305030304" pitchFamily="18" charset="0"/>
              </a:rPr>
              <a:t>Hizo su debut en Windows 8 pero ha sido agregado a Windows 7 a través de actualizaciones. Este archivo se utiliza para la capacidad interna de compatibilidad de aplicaciones que permite que Windows ejecute binarios más antiguos encontrados en versiones anteriores de sus sistemas operativos</a:t>
            </a:r>
            <a:endParaRPr lang="es-ES" sz="2000" b="1" i="0" dirty="0">
              <a:solidFill>
                <a:schemeClr val="accent1"/>
              </a:solidFill>
              <a:effectLst/>
              <a:latin typeface="Book Antiqua" panose="02040602050305030304" pitchFamily="18" charset="0"/>
            </a:endParaRPr>
          </a:p>
        </p:txBody>
      </p:sp>
      <p:pic>
        <p:nvPicPr>
          <p:cNvPr id="6" name="Picture 5">
            <a:extLst>
              <a:ext uri="{FF2B5EF4-FFF2-40B4-BE49-F238E27FC236}">
                <a16:creationId xmlns:a16="http://schemas.microsoft.com/office/drawing/2014/main" id="{56ABC808-6618-0B13-44A0-3D6F9FBAD163}"/>
              </a:ext>
            </a:extLst>
          </p:cNvPr>
          <p:cNvPicPr>
            <a:picLocks noChangeAspect="1"/>
          </p:cNvPicPr>
          <p:nvPr/>
        </p:nvPicPr>
        <p:blipFill rotWithShape="1">
          <a:blip r:embed="rId3"/>
          <a:srcRect l="11942" r="2851" b="1"/>
          <a:stretch/>
        </p:blipFill>
        <p:spPr>
          <a:xfrm>
            <a:off x="7318990" y="1192212"/>
            <a:ext cx="3698954" cy="42542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08571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pic>
        <p:nvPicPr>
          <p:cNvPr id="18434" name="Picture 2" descr="A diagram of a computer system&#10;&#10;Description automatically generated">
            <a:extLst>
              <a:ext uri="{FF2B5EF4-FFF2-40B4-BE49-F238E27FC236}">
                <a16:creationId xmlns:a16="http://schemas.microsoft.com/office/drawing/2014/main" id="{29849AF2-B541-A48A-96E1-8D6677478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06" y="836908"/>
            <a:ext cx="10523348" cy="526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298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dirty="0" err="1">
                <a:solidFill>
                  <a:srgbClr val="4472C4"/>
                </a:solidFill>
                <a:effectLst/>
                <a:latin typeface="Calibri" panose="020F0502020204030204" pitchFamily="34" charset="0"/>
              </a:rPr>
              <a:t>User</a:t>
            </a:r>
            <a:r>
              <a:rPr lang="es-ES" sz="2800" b="1" i="0" dirty="0">
                <a:solidFill>
                  <a:srgbClr val="4472C4"/>
                </a:solidFill>
                <a:effectLst/>
                <a:latin typeface="Calibri" panose="020F0502020204030204" pitchFamily="34" charset="0"/>
              </a:rPr>
              <a:t> </a:t>
            </a:r>
            <a:r>
              <a:rPr lang="es-ES" sz="2800" b="1" i="0" dirty="0" err="1">
                <a:solidFill>
                  <a:srgbClr val="4472C4"/>
                </a:solidFill>
                <a:effectLst/>
                <a:latin typeface="Calibri" panose="020F0502020204030204" pitchFamily="34" charset="0"/>
              </a:rPr>
              <a:t>Registry</a:t>
            </a:r>
            <a:r>
              <a:rPr lang="es-ES" sz="2800" b="1" i="0" dirty="0">
                <a:solidFill>
                  <a:srgbClr val="4472C4"/>
                </a:solidFill>
                <a:effectLst/>
                <a:latin typeface="Calibri" panose="020F0502020204030204" pitchFamily="34" charset="0"/>
              </a:rPr>
              <a:t> </a:t>
            </a:r>
            <a:r>
              <a:rPr lang="es-ES" sz="2800" b="1" i="0" dirty="0" err="1">
                <a:solidFill>
                  <a:srgbClr val="4472C4"/>
                </a:solidFill>
                <a:effectLst/>
                <a:latin typeface="Calibri" panose="020F0502020204030204" pitchFamily="34" charset="0"/>
              </a:rPr>
              <a:t>Hive</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60" y="2036258"/>
            <a:ext cx="6950202" cy="3960781"/>
          </a:xfrm>
        </p:spPr>
        <p:txBody>
          <a:bodyPr>
            <a:noAutofit/>
          </a:bodyPr>
          <a:lstStyle/>
          <a:p>
            <a:pPr marL="274320" lvl="1" indent="0">
              <a:buNone/>
            </a:pPr>
            <a:r>
              <a:rPr lang="es-ES" sz="2000" b="0" i="0" dirty="0">
                <a:solidFill>
                  <a:srgbClr val="000000"/>
                </a:solidFill>
                <a:effectLst/>
                <a:latin typeface="Book Antiqua" panose="02040602050305030304" pitchFamily="18" charset="0"/>
              </a:rPr>
              <a:t>Cada usuario que ha utilizado la máquina tendrá esta sección: </a:t>
            </a:r>
            <a:r>
              <a:rPr lang="es-ES" sz="2000" b="1" i="0" dirty="0">
                <a:solidFill>
                  <a:srgbClr val="FF0000"/>
                </a:solidFill>
                <a:effectLst/>
                <a:latin typeface="Book Antiqua" panose="02040602050305030304" pitchFamily="18" charset="0"/>
              </a:rPr>
              <a:t>%</a:t>
            </a:r>
            <a:r>
              <a:rPr lang="es-ES" sz="2000" b="1" i="0" dirty="0" err="1">
                <a:solidFill>
                  <a:srgbClr val="FF0000"/>
                </a:solidFill>
                <a:effectLst/>
                <a:latin typeface="Book Antiqua" panose="02040602050305030304" pitchFamily="18" charset="0"/>
              </a:rPr>
              <a:t>UserProfile</a:t>
            </a:r>
            <a:r>
              <a:rPr lang="es-ES" sz="2000" b="1" i="0" dirty="0">
                <a:solidFill>
                  <a:srgbClr val="FF0000"/>
                </a:solidFill>
                <a:effectLst/>
                <a:latin typeface="Book Antiqua" panose="02040602050305030304" pitchFamily="18" charset="0"/>
              </a:rPr>
              <a:t>%. </a:t>
            </a:r>
            <a:endParaRPr lang="es-ES" sz="2000" dirty="0">
              <a:latin typeface="Book Antiqua" panose="02040602050305030304" pitchFamily="18" charset="0"/>
            </a:endParaRPr>
          </a:p>
          <a:p>
            <a:pPr marL="274320" lvl="1" indent="0">
              <a:buNone/>
            </a:pPr>
            <a:r>
              <a:rPr lang="es-ES" sz="2000" i="0" dirty="0">
                <a:effectLst/>
                <a:latin typeface="Book Antiqua" panose="02040602050305030304" pitchFamily="18" charset="0"/>
              </a:rPr>
              <a:t>Puede mostrar los últimos comandos ejecutados en el sistema, así como los archivos que se abrieron. También puedes ver qué archivos se guardaron por última vez en el sistema Windows. </a:t>
            </a:r>
          </a:p>
          <a:p>
            <a:pPr marL="274320" lvl="1" indent="0">
              <a:buNone/>
            </a:pPr>
            <a:endParaRPr lang="es-ES" sz="2000" dirty="0">
              <a:latin typeface="Book Antiqua" panose="02040602050305030304" pitchFamily="18" charset="0"/>
            </a:endParaRPr>
          </a:p>
          <a:p>
            <a:pPr marL="560070" lvl="1" indent="-285750"/>
            <a:r>
              <a:rPr lang="es-ES" sz="1800" b="1" i="0" dirty="0">
                <a:solidFill>
                  <a:srgbClr val="000000"/>
                </a:solidFill>
                <a:effectLst/>
                <a:latin typeface="Calibri" panose="020F0502020204030204" pitchFamily="34" charset="0"/>
              </a:rPr>
              <a:t>El </a:t>
            </a:r>
            <a:r>
              <a:rPr lang="es-ES" sz="1800" b="1" i="0" dirty="0" err="1">
                <a:solidFill>
                  <a:srgbClr val="000000"/>
                </a:solidFill>
                <a:effectLst/>
                <a:latin typeface="Calibri" panose="020F0502020204030204" pitchFamily="34" charset="0"/>
              </a:rPr>
              <a:t>hive</a:t>
            </a:r>
            <a:r>
              <a:rPr lang="es-ES" sz="1800" b="1" i="0" dirty="0">
                <a:solidFill>
                  <a:srgbClr val="000000"/>
                </a:solidFill>
                <a:effectLst/>
                <a:latin typeface="Calibri" panose="020F0502020204030204" pitchFamily="34" charset="0"/>
              </a:rPr>
              <a:t> NTUSER.dat</a:t>
            </a:r>
            <a:r>
              <a:rPr lang="es-ES" sz="1800" b="0" i="0" dirty="0">
                <a:solidFill>
                  <a:srgbClr val="000000"/>
                </a:solidFill>
                <a:effectLst/>
                <a:latin typeface="Calibri" panose="020F0502020204030204" pitchFamily="34" charset="0"/>
              </a:rPr>
              <a:t> contiene todas las claves relacionadas con el usuario específico. Se encuentra en el sistema en </a:t>
            </a:r>
            <a:r>
              <a:rPr lang="es-ES" sz="1800" b="1" i="0" dirty="0">
                <a:solidFill>
                  <a:srgbClr val="000000"/>
                </a:solidFill>
                <a:effectLst/>
                <a:latin typeface="Calibri" panose="020F0502020204030204" pitchFamily="34" charset="0"/>
              </a:rPr>
              <a:t>HKEY_CURRENT_USER</a:t>
            </a:r>
            <a:r>
              <a:rPr lang="es-ES" sz="1800" b="0" i="0" dirty="0">
                <a:solidFill>
                  <a:srgbClr val="000000"/>
                </a:solidFill>
                <a:effectLst/>
                <a:latin typeface="Calibri" panose="020F0502020204030204" pitchFamily="34" charset="0"/>
              </a:rPr>
              <a:t>. </a:t>
            </a:r>
          </a:p>
          <a:p>
            <a:pPr marL="560070" lvl="1" indent="-285750"/>
            <a:r>
              <a:rPr lang="es-ES" sz="1800" b="0" i="0" dirty="0">
                <a:solidFill>
                  <a:srgbClr val="000000"/>
                </a:solidFill>
                <a:effectLst/>
                <a:latin typeface="Calibri" panose="020F0502020204030204" pitchFamily="34" charset="0"/>
              </a:rPr>
              <a:t>En sistemas Windows 7-11, hay un </a:t>
            </a:r>
            <a:r>
              <a:rPr lang="es-ES" sz="1800" b="0" i="0" dirty="0" err="1">
                <a:solidFill>
                  <a:srgbClr val="000000"/>
                </a:solidFill>
                <a:effectLst/>
                <a:latin typeface="Calibri" panose="020F0502020204030204" pitchFamily="34" charset="0"/>
              </a:rPr>
              <a:t>hive</a:t>
            </a:r>
            <a:r>
              <a:rPr lang="es-ES" sz="1800" b="0" i="0" dirty="0">
                <a:solidFill>
                  <a:srgbClr val="000000"/>
                </a:solidFill>
                <a:effectLst/>
                <a:latin typeface="Calibri" panose="020F0502020204030204" pitchFamily="34" charset="0"/>
              </a:rPr>
              <a:t> adicional creado en </a:t>
            </a:r>
            <a:r>
              <a:rPr lang="es-ES" sz="1800" b="1" i="0" dirty="0">
                <a:solidFill>
                  <a:srgbClr val="000000"/>
                </a:solidFill>
                <a:effectLst/>
                <a:latin typeface="Calibri" panose="020F0502020204030204" pitchFamily="34" charset="0"/>
              </a:rPr>
              <a:t>C:\Users</a:t>
            </a:r>
            <a:r>
              <a:rPr lang="es-ES" sz="1800" b="1" i="0" dirty="0">
                <a:solidFill>
                  <a:srgbClr val="4472C4"/>
                </a:solidFill>
                <a:effectLst/>
                <a:latin typeface="Calibri" panose="020F0502020204030204" pitchFamily="34" charset="0"/>
              </a:rPr>
              <a:t>\&lt;username&gt;</a:t>
            </a:r>
            <a:r>
              <a:rPr lang="es-ES" sz="1800" b="1" i="0" dirty="0">
                <a:solidFill>
                  <a:srgbClr val="000000"/>
                </a:solidFill>
                <a:effectLst/>
                <a:latin typeface="Calibri" panose="020F0502020204030204" pitchFamily="34" charset="0"/>
              </a:rPr>
              <a:t>\AppData\Local\Microsoft\Windows\UsrClass.dat</a:t>
            </a:r>
            <a:r>
              <a:rPr lang="es-ES" sz="1800" b="0" i="0" dirty="0">
                <a:solidFill>
                  <a:srgbClr val="000000"/>
                </a:solidFill>
                <a:effectLst/>
                <a:latin typeface="Calibri" panose="020F0502020204030204" pitchFamily="34" charset="0"/>
              </a:rPr>
              <a:t>.  </a:t>
            </a:r>
            <a:endParaRPr lang="es-ES" sz="2000" i="0" dirty="0">
              <a:effectLst/>
              <a:latin typeface="Book Antiqua" panose="02040602050305030304" pitchFamily="18" charset="0"/>
            </a:endParaRPr>
          </a:p>
        </p:txBody>
      </p:sp>
      <p:pic>
        <p:nvPicPr>
          <p:cNvPr id="5" name="Picture 2" descr="A group of people holding devices&#10;&#10;Description automatically generated">
            <a:extLst>
              <a:ext uri="{FF2B5EF4-FFF2-40B4-BE49-F238E27FC236}">
                <a16:creationId xmlns:a16="http://schemas.microsoft.com/office/drawing/2014/main" id="{AE38327C-E677-CA92-5668-3C752B417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72" r="18704" b="-2"/>
          <a:stretch/>
        </p:blipFill>
        <p:spPr bwMode="auto">
          <a:xfrm>
            <a:off x="7737868" y="1301857"/>
            <a:ext cx="3698954" cy="42542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7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2706410" y="953944"/>
            <a:ext cx="3866979" cy="804573"/>
          </a:xfrm>
        </p:spPr>
        <p:txBody>
          <a:bodyPr>
            <a:noAutofit/>
          </a:bodyPr>
          <a:lstStyle/>
          <a:p>
            <a:pPr algn="ctr"/>
            <a:r>
              <a:rPr lang="es-ES" sz="3200" b="1" dirty="0">
                <a:solidFill>
                  <a:schemeClr val="tx2">
                    <a:lumMod val="50000"/>
                    <a:lumOff val="50000"/>
                  </a:schemeClr>
                </a:solidFill>
                <a:latin typeface="Book Antiqua" panose="02040602050305030304" pitchFamily="18" charset="0"/>
              </a:rPr>
              <a:t>Importancia….</a:t>
            </a: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330986" y="1923376"/>
            <a:ext cx="5950634" cy="3854979"/>
          </a:xfrm>
        </p:spPr>
        <p:txBody>
          <a:bodyPr vert="horz" lIns="91440" tIns="45720" rIns="91440" bIns="45720" rtlCol="0" anchor="t">
            <a:normAutofit/>
          </a:bodyPr>
          <a:lstStyle/>
          <a:p>
            <a:pPr marL="274320" lvl="1" indent="0">
              <a:buNone/>
            </a:pPr>
            <a:r>
              <a:rPr lang="es-ES" sz="2000" dirty="0">
                <a:latin typeface="Book Antiqua"/>
              </a:rPr>
              <a:t>Dennis </a:t>
            </a:r>
            <a:r>
              <a:rPr lang="es-ES" sz="2000" dirty="0" err="1">
                <a:latin typeface="Book Antiqua"/>
              </a:rPr>
              <a:t>Rader</a:t>
            </a:r>
            <a:r>
              <a:rPr lang="es-ES" sz="2000" dirty="0">
                <a:latin typeface="Book Antiqua"/>
              </a:rPr>
              <a:t> AKA </a:t>
            </a:r>
            <a:r>
              <a:rPr lang="es-ES" sz="2000" dirty="0">
                <a:solidFill>
                  <a:srgbClr val="FF0000"/>
                </a:solidFill>
                <a:latin typeface="Book Antiqua"/>
              </a:rPr>
              <a:t>BTK (</a:t>
            </a:r>
            <a:r>
              <a:rPr lang="es-ES" sz="2000" dirty="0" err="1">
                <a:solidFill>
                  <a:srgbClr val="FF0000"/>
                </a:solidFill>
                <a:latin typeface="Book Antiqua"/>
              </a:rPr>
              <a:t>Bind</a:t>
            </a:r>
            <a:r>
              <a:rPr lang="es-ES" sz="2000" dirty="0">
                <a:solidFill>
                  <a:srgbClr val="FF0000"/>
                </a:solidFill>
                <a:latin typeface="Book Antiqua"/>
              </a:rPr>
              <a:t>, Torture and </a:t>
            </a:r>
            <a:r>
              <a:rPr lang="es-ES" sz="2000" dirty="0" err="1">
                <a:solidFill>
                  <a:srgbClr val="FF0000"/>
                </a:solidFill>
                <a:latin typeface="Book Antiqua"/>
              </a:rPr>
              <a:t>Kill</a:t>
            </a:r>
            <a:r>
              <a:rPr lang="es-ES" sz="2000" dirty="0">
                <a:latin typeface="Book Antiqua"/>
              </a:rPr>
              <a:t>)</a:t>
            </a:r>
          </a:p>
          <a:p>
            <a:pPr marL="274320" lvl="1" indent="0">
              <a:buNone/>
            </a:pPr>
            <a:endParaRPr lang="es-ES" sz="2000" dirty="0">
              <a:latin typeface="Book Antiqua"/>
            </a:endParaRPr>
          </a:p>
          <a:p>
            <a:pPr marL="274320" lvl="1" indent="0">
              <a:buNone/>
            </a:pPr>
            <a:r>
              <a:rPr lang="es-ES" sz="2000" dirty="0">
                <a:latin typeface="Book Antiqua"/>
              </a:rPr>
              <a:t>Do </a:t>
            </a:r>
            <a:r>
              <a:rPr lang="es-ES" sz="2000" dirty="0" err="1">
                <a:latin typeface="Book Antiqua"/>
              </a:rPr>
              <a:t>you</a:t>
            </a:r>
            <a:r>
              <a:rPr lang="es-ES" sz="2000" dirty="0">
                <a:latin typeface="Book Antiqua"/>
              </a:rPr>
              <a:t> </a:t>
            </a:r>
            <a:r>
              <a:rPr lang="es-ES" sz="2000" dirty="0" err="1">
                <a:latin typeface="Book Antiqua"/>
              </a:rPr>
              <a:t>know</a:t>
            </a:r>
            <a:r>
              <a:rPr lang="es-ES" sz="2000" dirty="0">
                <a:latin typeface="Book Antiqua"/>
              </a:rPr>
              <a:t> </a:t>
            </a:r>
            <a:r>
              <a:rPr lang="es-ES" sz="2000" dirty="0" err="1">
                <a:latin typeface="Book Antiqua"/>
              </a:rPr>
              <a:t>this</a:t>
            </a:r>
            <a:r>
              <a:rPr lang="es-ES" sz="2000" dirty="0">
                <a:latin typeface="Book Antiqua"/>
              </a:rPr>
              <a:t> </a:t>
            </a:r>
            <a:r>
              <a:rPr lang="es-ES" sz="2000" dirty="0" err="1">
                <a:latin typeface="Book Antiqua"/>
              </a:rPr>
              <a:t>guy</a:t>
            </a:r>
            <a:r>
              <a:rPr lang="es-ES" sz="2000" dirty="0">
                <a:latin typeface="Book Antiqua"/>
              </a:rPr>
              <a:t>  ---- &gt; ?</a:t>
            </a:r>
          </a:p>
        </p:txBody>
      </p:sp>
      <p:pic>
        <p:nvPicPr>
          <p:cNvPr id="6" name="Picture 5">
            <a:extLst>
              <a:ext uri="{FF2B5EF4-FFF2-40B4-BE49-F238E27FC236}">
                <a16:creationId xmlns:a16="http://schemas.microsoft.com/office/drawing/2014/main" id="{084A98B1-1F6F-68F2-BAF5-F511C5D85DA6}"/>
              </a:ext>
            </a:extLst>
          </p:cNvPr>
          <p:cNvPicPr>
            <a:picLocks noChangeAspect="1"/>
          </p:cNvPicPr>
          <p:nvPr/>
        </p:nvPicPr>
        <p:blipFill>
          <a:blip r:embed="rId3"/>
          <a:stretch>
            <a:fillRect/>
          </a:stretch>
        </p:blipFill>
        <p:spPr>
          <a:xfrm>
            <a:off x="8614110" y="1098822"/>
            <a:ext cx="2638793" cy="3191320"/>
          </a:xfrm>
          <a:prstGeom prst="rect">
            <a:avLst/>
          </a:prstGeom>
        </p:spPr>
      </p:pic>
      <p:pic>
        <p:nvPicPr>
          <p:cNvPr id="8" name="Picture 7">
            <a:extLst>
              <a:ext uri="{FF2B5EF4-FFF2-40B4-BE49-F238E27FC236}">
                <a16:creationId xmlns:a16="http://schemas.microsoft.com/office/drawing/2014/main" id="{9356BE36-DE23-B008-0112-6BB5F30591F6}"/>
              </a:ext>
            </a:extLst>
          </p:cNvPr>
          <p:cNvPicPr>
            <a:picLocks noChangeAspect="1"/>
          </p:cNvPicPr>
          <p:nvPr/>
        </p:nvPicPr>
        <p:blipFill>
          <a:blip r:embed="rId4"/>
          <a:stretch>
            <a:fillRect/>
          </a:stretch>
        </p:blipFill>
        <p:spPr>
          <a:xfrm>
            <a:off x="1646869" y="2979473"/>
            <a:ext cx="5038744" cy="2924583"/>
          </a:xfrm>
          <a:prstGeom prst="rect">
            <a:avLst/>
          </a:prstGeom>
        </p:spPr>
      </p:pic>
    </p:spTree>
    <p:extLst>
      <p:ext uri="{BB962C8B-B14F-4D97-AF65-F5344CB8AC3E}">
        <p14:creationId xmlns:p14="http://schemas.microsoft.com/office/powerpoint/2010/main" val="259634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pic>
        <p:nvPicPr>
          <p:cNvPr id="29700" name="Picture 4" descr="A screenshot of a computer program&#10;&#10;Description automatically generated">
            <a:extLst>
              <a:ext uri="{FF2B5EF4-FFF2-40B4-BE49-F238E27FC236}">
                <a16:creationId xmlns:a16="http://schemas.microsoft.com/office/drawing/2014/main" id="{84D373A4-D6D9-666E-1F8D-98DB4D784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08" y="762000"/>
            <a:ext cx="10585343"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40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n-US" sz="2800" b="1" i="0" dirty="0" err="1">
                <a:solidFill>
                  <a:srgbClr val="4472C4"/>
                </a:solidFill>
                <a:effectLst/>
                <a:latin typeface="Book Antiqua" panose="02040602050305030304" pitchFamily="18" charset="0"/>
              </a:rPr>
              <a:t>Analizando</a:t>
            </a:r>
            <a:r>
              <a:rPr lang="en-US" sz="2800" b="1" i="0" dirty="0">
                <a:solidFill>
                  <a:srgbClr val="4472C4"/>
                </a:solidFill>
                <a:effectLst/>
                <a:latin typeface="Book Antiqua" panose="02040602050305030304" pitchFamily="18" charset="0"/>
              </a:rPr>
              <a:t> SAM hive o </a:t>
            </a:r>
            <a:r>
              <a:rPr lang="en-US" sz="2800" b="1" i="0" dirty="0" err="1">
                <a:solidFill>
                  <a:srgbClr val="FF0000"/>
                </a:solidFill>
                <a:effectLst/>
                <a:latin typeface="Book Antiqua" panose="02040602050305030304" pitchFamily="18" charset="0"/>
              </a:rPr>
              <a:t>el</a:t>
            </a:r>
            <a:r>
              <a:rPr lang="en-US" sz="2800" b="1" i="0" dirty="0">
                <a:solidFill>
                  <a:srgbClr val="FF0000"/>
                </a:solidFill>
                <a:effectLst/>
                <a:latin typeface="Book Antiqua" panose="02040602050305030304" pitchFamily="18" charset="0"/>
              </a:rPr>
              <a:t> arte de profiling Users y groups</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60" y="2036258"/>
            <a:ext cx="6373082" cy="3960781"/>
          </a:xfrm>
        </p:spPr>
        <p:txBody>
          <a:bodyPr>
            <a:noAutofit/>
          </a:bodyPr>
          <a:lstStyle/>
          <a:p>
            <a:pPr marL="274320" lvl="1" indent="0">
              <a:buNone/>
            </a:pPr>
            <a:r>
              <a:rPr lang="es-ES" sz="2800" b="0" i="0" dirty="0">
                <a:solidFill>
                  <a:srgbClr val="000000"/>
                </a:solidFill>
                <a:effectLst/>
                <a:latin typeface="Book Antiqua" panose="02040602050305030304" pitchFamily="18" charset="0"/>
              </a:rPr>
              <a:t>Perfilar a un usuario es críticamente importante para un caso. Es útil saber con qué frecuencia un usuario ha iniciado sesión en una máquina específica, la última vez que inició sesión, el último inicio de sesión fallido y la política de contraseñas</a:t>
            </a:r>
            <a:endParaRPr lang="es-ES" sz="2800" i="0" dirty="0">
              <a:effectLst/>
              <a:latin typeface="Book Antiqua" panose="02040602050305030304" pitchFamily="18" charset="0"/>
            </a:endParaRPr>
          </a:p>
        </p:txBody>
      </p:sp>
      <p:pic>
        <p:nvPicPr>
          <p:cNvPr id="6" name="Picture 5">
            <a:extLst>
              <a:ext uri="{FF2B5EF4-FFF2-40B4-BE49-F238E27FC236}">
                <a16:creationId xmlns:a16="http://schemas.microsoft.com/office/drawing/2014/main" id="{4E9CA869-A483-5108-BE24-F047E8D441DC}"/>
              </a:ext>
            </a:extLst>
          </p:cNvPr>
          <p:cNvPicPr>
            <a:picLocks noChangeAspect="1"/>
          </p:cNvPicPr>
          <p:nvPr/>
        </p:nvPicPr>
        <p:blipFill rotWithShape="1">
          <a:blip r:embed="rId3"/>
          <a:srcRect t="5203" r="-1" b="28951"/>
          <a:stretch/>
        </p:blipFill>
        <p:spPr>
          <a:xfrm>
            <a:off x="7534594" y="1549830"/>
            <a:ext cx="3267746" cy="375833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35969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9"/>
            <a:ext cx="6376802" cy="457560"/>
          </a:xfrm>
        </p:spPr>
        <p:txBody>
          <a:bodyPr>
            <a:noAutofit/>
          </a:bodyPr>
          <a:lstStyle/>
          <a:p>
            <a:pPr algn="ctr"/>
            <a:r>
              <a:rPr lang="en-US" sz="2800" b="1" i="0" dirty="0" err="1">
                <a:solidFill>
                  <a:srgbClr val="4472C4"/>
                </a:solidFill>
                <a:effectLst/>
                <a:latin typeface="Book Antiqua" panose="02040602050305030304" pitchFamily="18" charset="0"/>
              </a:rPr>
              <a:t>Cont.Analizando</a:t>
            </a:r>
            <a:r>
              <a:rPr lang="en-US" sz="2800" b="1" i="0" dirty="0">
                <a:solidFill>
                  <a:srgbClr val="4472C4"/>
                </a:solidFill>
                <a:effectLst/>
                <a:latin typeface="Book Antiqua" panose="02040602050305030304" pitchFamily="18" charset="0"/>
              </a:rPr>
              <a:t> SAM hive o </a:t>
            </a:r>
            <a:r>
              <a:rPr lang="en-US" sz="2800" b="1" i="0" dirty="0" err="1">
                <a:solidFill>
                  <a:srgbClr val="FF0000"/>
                </a:solidFill>
                <a:effectLst/>
                <a:latin typeface="Book Antiqua" panose="02040602050305030304" pitchFamily="18" charset="0"/>
              </a:rPr>
              <a:t>el</a:t>
            </a:r>
            <a:r>
              <a:rPr lang="en-US" sz="2800" b="1" i="0" dirty="0">
                <a:solidFill>
                  <a:srgbClr val="FF0000"/>
                </a:solidFill>
                <a:effectLst/>
                <a:latin typeface="Book Antiqua" panose="02040602050305030304" pitchFamily="18" charset="0"/>
              </a:rPr>
              <a:t> arte de profiling Users y groups</a:t>
            </a:r>
            <a:endParaRPr lang="en-US" sz="2800" dirty="0">
              <a:solidFill>
                <a:srgbClr val="FF0000"/>
              </a:solidFill>
              <a:latin typeface="Book Antiqua" panose="02040602050305030304" pitchFamily="18" charset="0"/>
            </a:endParaRPr>
          </a:p>
        </p:txBody>
      </p:sp>
      <p:graphicFrame>
        <p:nvGraphicFramePr>
          <p:cNvPr id="5" name="Content Placeholder 4">
            <a:extLst>
              <a:ext uri="{FF2B5EF4-FFF2-40B4-BE49-F238E27FC236}">
                <a16:creationId xmlns:a16="http://schemas.microsoft.com/office/drawing/2014/main" id="{CBE22225-7417-3847-123A-E80BAE121EE6}"/>
              </a:ext>
            </a:extLst>
          </p:cNvPr>
          <p:cNvGraphicFramePr>
            <a:graphicFrameLocks noGrp="1"/>
          </p:cNvGraphicFramePr>
          <p:nvPr>
            <p:ph idx="1"/>
            <p:extLst>
              <p:ext uri="{D42A27DB-BD31-4B8C-83A1-F6EECF244321}">
                <p14:modId xmlns:p14="http://schemas.microsoft.com/office/powerpoint/2010/main" val="3875228001"/>
              </p:ext>
            </p:extLst>
          </p:nvPr>
        </p:nvGraphicFramePr>
        <p:xfrm>
          <a:off x="1294410" y="1864426"/>
          <a:ext cx="9072748" cy="4219661"/>
        </p:xfrm>
        <a:graphic>
          <a:graphicData uri="http://schemas.openxmlformats.org/drawingml/2006/table">
            <a:tbl>
              <a:tblPr/>
              <a:tblGrid>
                <a:gridCol w="9072748">
                  <a:extLst>
                    <a:ext uri="{9D8B030D-6E8A-4147-A177-3AD203B41FA5}">
                      <a16:colId xmlns:a16="http://schemas.microsoft.com/office/drawing/2014/main" val="3622997966"/>
                    </a:ext>
                  </a:extLst>
                </a:gridCol>
              </a:tblGrid>
              <a:tr h="453425">
                <a:tc>
                  <a:txBody>
                    <a:bodyPr/>
                    <a:lstStyle/>
                    <a:p>
                      <a:pPr fontAlgn="t"/>
                      <a:endParaRPr lang="en-US" sz="1100" dirty="0">
                        <a:effectLst/>
                      </a:endParaRPr>
                    </a:p>
                    <a:p>
                      <a:pPr algn="ctr" rtl="0" fontAlgn="base"/>
                      <a:r>
                        <a:rPr lang="en-US" sz="1400" b="1" i="0" dirty="0">
                          <a:solidFill>
                            <a:srgbClr val="002060"/>
                          </a:solidFill>
                          <a:effectLst/>
                          <a:latin typeface="Calibri" panose="020F0502020204030204" pitchFamily="34" charset="0"/>
                        </a:rPr>
                        <a:t>SAM: Profiling Users/ Groups</a:t>
                      </a:r>
                      <a:r>
                        <a:rPr lang="en-US" sz="1400" b="0" i="0" dirty="0">
                          <a:solidFill>
                            <a:srgbClr val="002060"/>
                          </a:solidFill>
                          <a:effectLst/>
                          <a:latin typeface="Calibri" panose="020F0502020204030204" pitchFamily="34" charset="0"/>
                        </a:rPr>
                        <a:t>  </a:t>
                      </a:r>
                      <a:endParaRPr lang="en-US" sz="1400" b="0" i="0" dirty="0">
                        <a:solidFill>
                          <a:srgbClr val="002060"/>
                        </a:solidFill>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A5A5A5"/>
                    </a:solidFill>
                  </a:tcPr>
                </a:tc>
                <a:extLst>
                  <a:ext uri="{0D108BD9-81ED-4DB2-BD59-A6C34878D82A}">
                    <a16:rowId xmlns:a16="http://schemas.microsoft.com/office/drawing/2014/main" val="2120209304"/>
                  </a:ext>
                </a:extLst>
              </a:tr>
              <a:tr h="453425">
                <a:tc>
                  <a:txBody>
                    <a:bodyPr/>
                    <a:lstStyle/>
                    <a:p>
                      <a:pPr fontAlgn="t"/>
                      <a:endParaRPr lang="en-US" sz="1200">
                        <a:effectLst/>
                      </a:endParaRPr>
                    </a:p>
                    <a:p>
                      <a:pPr algn="ctr" rtl="0" fontAlgn="base"/>
                      <a:r>
                        <a:rPr lang="en-US" sz="1200" b="1" i="0">
                          <a:solidFill>
                            <a:srgbClr val="FFFFFF"/>
                          </a:solidFill>
                          <a:effectLst/>
                          <a:latin typeface="Calibri" panose="020F0502020204030204" pitchFamily="34" charset="0"/>
                        </a:rPr>
                        <a:t>Username</a:t>
                      </a:r>
                      <a:r>
                        <a:rPr lang="en-US" sz="1200" b="0" i="0">
                          <a:solidFill>
                            <a:srgbClr val="FFFFFF"/>
                          </a:solidFill>
                          <a:effectLst/>
                          <a:latin typeface="Calibri" panose="020F0502020204030204" pitchFamily="34" charset="0"/>
                        </a:rPr>
                        <a:t> </a:t>
                      </a:r>
                      <a:endParaRPr lang="en-US" sz="1200" b="0" i="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3683292907"/>
                  </a:ext>
                </a:extLst>
              </a:tr>
              <a:tr h="453425">
                <a:tc>
                  <a:txBody>
                    <a:bodyPr/>
                    <a:lstStyle/>
                    <a:p>
                      <a:pPr fontAlgn="t"/>
                      <a:endParaRPr lang="en-US" sz="1200">
                        <a:effectLst/>
                      </a:endParaRPr>
                    </a:p>
                    <a:p>
                      <a:pPr algn="ctr" rtl="0" fontAlgn="base"/>
                      <a:r>
                        <a:rPr lang="en-US" sz="1200" b="1" i="0">
                          <a:solidFill>
                            <a:srgbClr val="FFFFFF"/>
                          </a:solidFill>
                          <a:effectLst/>
                          <a:latin typeface="Calibri" panose="020F0502020204030204" pitchFamily="34" charset="0"/>
                        </a:rPr>
                        <a:t>Relative Indentifier (RID)</a:t>
                      </a:r>
                      <a:r>
                        <a:rPr lang="en-US" sz="1200" b="0" i="0">
                          <a:solidFill>
                            <a:srgbClr val="FFFFFF"/>
                          </a:solidFill>
                          <a:effectLst/>
                          <a:latin typeface="Calibri" panose="020F0502020204030204" pitchFamily="34" charset="0"/>
                        </a:rPr>
                        <a:t> </a:t>
                      </a:r>
                      <a:endParaRPr lang="en-US" sz="1200" b="0" i="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3176346391"/>
                  </a:ext>
                </a:extLst>
              </a:tr>
              <a:tr h="453425">
                <a:tc>
                  <a:txBody>
                    <a:bodyPr/>
                    <a:lstStyle/>
                    <a:p>
                      <a:pPr fontAlgn="t"/>
                      <a:endParaRPr lang="en-US" sz="1200" dirty="0">
                        <a:effectLst/>
                      </a:endParaRPr>
                    </a:p>
                    <a:p>
                      <a:pPr algn="ctr" rtl="0" fontAlgn="base"/>
                      <a:r>
                        <a:rPr lang="en-US" sz="1200" b="1" i="0" dirty="0">
                          <a:solidFill>
                            <a:srgbClr val="FFFFFF"/>
                          </a:solidFill>
                          <a:effectLst/>
                          <a:latin typeface="Calibri" panose="020F0502020204030204" pitchFamily="34" charset="0"/>
                        </a:rPr>
                        <a:t>User Login Information</a:t>
                      </a:r>
                      <a:r>
                        <a:rPr lang="en-US" sz="1200" b="0" i="0" dirty="0">
                          <a:solidFill>
                            <a:srgbClr val="FFFFFF"/>
                          </a:solidFill>
                          <a:effectLst/>
                          <a:latin typeface="Calibri" panose="020F0502020204030204" pitchFamily="34" charset="0"/>
                        </a:rPr>
                        <a:t> </a:t>
                      </a:r>
                      <a:endParaRPr lang="en-US" sz="1200" b="0" i="0" dirty="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973649186"/>
                  </a:ext>
                </a:extLst>
              </a:tr>
              <a:tr h="1111290">
                <a:tc>
                  <a:txBody>
                    <a:bodyPr/>
                    <a:lstStyle/>
                    <a:p>
                      <a:pPr fontAlgn="t"/>
                      <a:endParaRPr lang="en-US" sz="1100" dirty="0">
                        <a:effectLst/>
                      </a:endParaRPr>
                    </a:p>
                    <a:p>
                      <a:pPr algn="ctr" rtl="0" fontAlgn="base"/>
                      <a:r>
                        <a:rPr lang="en-US" sz="1200" b="0" i="0" dirty="0">
                          <a:effectLst/>
                          <a:latin typeface="Calibri" panose="020F0502020204030204" pitchFamily="34" charset="0"/>
                        </a:rPr>
                        <a:t>• Last Login </a:t>
                      </a:r>
                      <a:endParaRPr lang="en-US" sz="1200" b="0" i="0" dirty="0">
                        <a:effectLst/>
                      </a:endParaRPr>
                    </a:p>
                    <a:p>
                      <a:pPr algn="ctr" rtl="0" fontAlgn="base"/>
                      <a:r>
                        <a:rPr lang="en-US" sz="1200" b="0" i="0" dirty="0">
                          <a:effectLst/>
                          <a:latin typeface="Calibri" panose="020F0502020204030204" pitchFamily="34" charset="0"/>
                        </a:rPr>
                        <a:t>• Last Failed Login  </a:t>
                      </a:r>
                      <a:endParaRPr lang="en-US" sz="1200" b="0" i="0" dirty="0">
                        <a:effectLst/>
                      </a:endParaRPr>
                    </a:p>
                    <a:p>
                      <a:pPr algn="ctr" rtl="0" fontAlgn="base"/>
                      <a:r>
                        <a:rPr lang="en-US" sz="1200" b="0" i="0" dirty="0">
                          <a:effectLst/>
                          <a:latin typeface="Calibri" panose="020F0502020204030204" pitchFamily="34" charset="0"/>
                        </a:rPr>
                        <a:t>• Logon Count (not incremented if using an MS account to log in)  </a:t>
                      </a:r>
                      <a:endParaRPr lang="en-US" sz="1200" b="0" i="0" dirty="0">
                        <a:effectLst/>
                      </a:endParaRPr>
                    </a:p>
                    <a:p>
                      <a:pPr algn="ctr" rtl="0" fontAlgn="base"/>
                      <a:r>
                        <a:rPr lang="en-US" sz="1200" b="0" i="0" dirty="0">
                          <a:effectLst/>
                          <a:latin typeface="Calibri" panose="020F0502020204030204" pitchFamily="34" charset="0"/>
                        </a:rPr>
                        <a:t>• Password Policy  </a:t>
                      </a:r>
                      <a:endParaRPr lang="en-US" sz="1200" b="0" i="0" dirty="0">
                        <a:effectLst/>
                      </a:endParaRPr>
                    </a:p>
                    <a:p>
                      <a:pPr algn="ctr" rtl="0" fontAlgn="base"/>
                      <a:r>
                        <a:rPr lang="en-US" sz="1200" b="0" i="0" dirty="0">
                          <a:effectLst/>
                          <a:latin typeface="Calibri" panose="020F0502020204030204" pitchFamily="34" charset="0"/>
                        </a:rPr>
                        <a:t>• Account Creation Time </a:t>
                      </a:r>
                      <a:endParaRPr lang="en-US" sz="1200" b="0" i="0" dirty="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8700839"/>
                  </a:ext>
                </a:extLst>
              </a:tr>
              <a:tr h="453425">
                <a:tc>
                  <a:txBody>
                    <a:bodyPr/>
                    <a:lstStyle/>
                    <a:p>
                      <a:pPr fontAlgn="t"/>
                      <a:endParaRPr lang="en-US" sz="1100" dirty="0">
                        <a:effectLst/>
                      </a:endParaRPr>
                    </a:p>
                    <a:p>
                      <a:pPr algn="ctr" rtl="0" fontAlgn="base"/>
                      <a:r>
                        <a:rPr lang="en-US" sz="1200" b="1" i="0" dirty="0">
                          <a:solidFill>
                            <a:srgbClr val="FFFFFF"/>
                          </a:solidFill>
                          <a:effectLst/>
                          <a:latin typeface="Calibri" panose="020F0502020204030204" pitchFamily="34" charset="0"/>
                        </a:rPr>
                        <a:t>Group Information</a:t>
                      </a:r>
                      <a:r>
                        <a:rPr lang="en-US" sz="1200" b="0" i="0" dirty="0">
                          <a:solidFill>
                            <a:srgbClr val="FFFFFF"/>
                          </a:solidFill>
                          <a:effectLst/>
                          <a:latin typeface="Calibri" panose="020F0502020204030204" pitchFamily="34" charset="0"/>
                        </a:rPr>
                        <a:t> </a:t>
                      </a:r>
                      <a:endParaRPr lang="en-US" sz="1200" b="0" i="0" dirty="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913000230"/>
                  </a:ext>
                </a:extLst>
              </a:tr>
              <a:tr h="764797">
                <a:tc>
                  <a:txBody>
                    <a:bodyPr/>
                    <a:lstStyle/>
                    <a:p>
                      <a:pPr fontAlgn="t"/>
                      <a:endParaRPr lang="en-US" sz="1200" dirty="0">
                        <a:effectLst/>
                      </a:endParaRPr>
                    </a:p>
                    <a:p>
                      <a:pPr algn="ctr" rtl="0" fontAlgn="base"/>
                      <a:r>
                        <a:rPr lang="en-US" sz="1200" b="0" i="0" dirty="0">
                          <a:effectLst/>
                          <a:latin typeface="Calibri" panose="020F0502020204030204" pitchFamily="34" charset="0"/>
                        </a:rPr>
                        <a:t>• Administrators  </a:t>
                      </a:r>
                      <a:endParaRPr lang="en-US" sz="1200" b="0" i="0" dirty="0">
                        <a:effectLst/>
                      </a:endParaRPr>
                    </a:p>
                    <a:p>
                      <a:pPr algn="ctr" rtl="0" fontAlgn="base"/>
                      <a:r>
                        <a:rPr lang="en-US" sz="1200" b="0" i="0" dirty="0">
                          <a:effectLst/>
                          <a:latin typeface="Calibri" panose="020F0502020204030204" pitchFamily="34" charset="0"/>
                        </a:rPr>
                        <a:t>• Users  </a:t>
                      </a:r>
                      <a:endParaRPr lang="en-US" sz="1200" b="0" i="0" dirty="0">
                        <a:effectLst/>
                      </a:endParaRPr>
                    </a:p>
                    <a:p>
                      <a:pPr algn="ctr" rtl="0" fontAlgn="base"/>
                      <a:r>
                        <a:rPr lang="en-US" sz="1200" b="0" i="0" dirty="0">
                          <a:effectLst/>
                          <a:latin typeface="Calibri" panose="020F0502020204030204" pitchFamily="34" charset="0"/>
                        </a:rPr>
                        <a:t>• Remote Desktop Users </a:t>
                      </a:r>
                      <a:endParaRPr lang="en-US" sz="1200" b="0" i="0" dirty="0">
                        <a:effectLst/>
                      </a:endParaRPr>
                    </a:p>
                  </a:txBody>
                  <a:tcPr marL="69488" marR="69488" marT="34744" marB="3474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748677"/>
                  </a:ext>
                </a:extLst>
              </a:tr>
            </a:tbl>
          </a:graphicData>
        </a:graphic>
      </p:graphicFrame>
    </p:spTree>
    <p:extLst>
      <p:ext uri="{BB962C8B-B14F-4D97-AF65-F5344CB8AC3E}">
        <p14:creationId xmlns:p14="http://schemas.microsoft.com/office/powerpoint/2010/main" val="3010670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9"/>
            <a:ext cx="6376802" cy="457560"/>
          </a:xfrm>
        </p:spPr>
        <p:txBody>
          <a:bodyPr>
            <a:noAutofit/>
          </a:bodyPr>
          <a:lstStyle/>
          <a:p>
            <a:pPr algn="ctr"/>
            <a:r>
              <a:rPr lang="en-US" sz="2800" b="1" i="0" dirty="0" err="1">
                <a:solidFill>
                  <a:srgbClr val="4472C4"/>
                </a:solidFill>
                <a:effectLst/>
                <a:latin typeface="Book Antiqua" panose="02040602050305030304" pitchFamily="18" charset="0"/>
              </a:rPr>
              <a:t>Cont.Analizando</a:t>
            </a:r>
            <a:r>
              <a:rPr lang="en-US" sz="2800" b="1" i="0" dirty="0">
                <a:solidFill>
                  <a:srgbClr val="4472C4"/>
                </a:solidFill>
                <a:effectLst/>
                <a:latin typeface="Book Antiqua" panose="02040602050305030304" pitchFamily="18" charset="0"/>
              </a:rPr>
              <a:t> SAM hive o </a:t>
            </a:r>
            <a:r>
              <a:rPr lang="en-US" sz="2800" b="1" i="0" dirty="0" err="1">
                <a:solidFill>
                  <a:srgbClr val="FF0000"/>
                </a:solidFill>
                <a:effectLst/>
                <a:latin typeface="Book Antiqua" panose="02040602050305030304" pitchFamily="18" charset="0"/>
              </a:rPr>
              <a:t>el</a:t>
            </a:r>
            <a:r>
              <a:rPr lang="en-US" sz="2800" b="1" i="0" dirty="0">
                <a:solidFill>
                  <a:srgbClr val="FF0000"/>
                </a:solidFill>
                <a:effectLst/>
                <a:latin typeface="Book Antiqua" panose="02040602050305030304" pitchFamily="18" charset="0"/>
              </a:rPr>
              <a:t> arte de profiling Users y groups</a:t>
            </a:r>
            <a:endParaRPr lang="en-US" sz="2800" dirty="0">
              <a:solidFill>
                <a:srgbClr val="FF0000"/>
              </a:solidFill>
              <a:latin typeface="Book Antiqua" panose="02040602050305030304" pitchFamily="18" charset="0"/>
            </a:endParaRPr>
          </a:p>
        </p:txBody>
      </p:sp>
      <p:graphicFrame>
        <p:nvGraphicFramePr>
          <p:cNvPr id="7" name="Content Placeholder 6">
            <a:extLst>
              <a:ext uri="{FF2B5EF4-FFF2-40B4-BE49-F238E27FC236}">
                <a16:creationId xmlns:a16="http://schemas.microsoft.com/office/drawing/2014/main" id="{B91BA990-E6BE-953A-BDDB-9C6C37AB21F6}"/>
              </a:ext>
            </a:extLst>
          </p:cNvPr>
          <p:cNvGraphicFramePr>
            <a:graphicFrameLocks noGrp="1"/>
          </p:cNvGraphicFramePr>
          <p:nvPr>
            <p:ph idx="1"/>
            <p:extLst>
              <p:ext uri="{D42A27DB-BD31-4B8C-83A1-F6EECF244321}">
                <p14:modId xmlns:p14="http://schemas.microsoft.com/office/powerpoint/2010/main" val="2558594907"/>
              </p:ext>
            </p:extLst>
          </p:nvPr>
        </p:nvGraphicFramePr>
        <p:xfrm>
          <a:off x="1257300" y="1822440"/>
          <a:ext cx="9372599" cy="4485458"/>
        </p:xfrm>
        <a:graphic>
          <a:graphicData uri="http://schemas.openxmlformats.org/drawingml/2006/table">
            <a:tbl>
              <a:tblPr/>
              <a:tblGrid>
                <a:gridCol w="9372599">
                  <a:extLst>
                    <a:ext uri="{9D8B030D-6E8A-4147-A177-3AD203B41FA5}">
                      <a16:colId xmlns:a16="http://schemas.microsoft.com/office/drawing/2014/main" val="2995301129"/>
                    </a:ext>
                  </a:extLst>
                </a:gridCol>
              </a:tblGrid>
              <a:tr h="450547">
                <a:tc>
                  <a:txBody>
                    <a:bodyPr/>
                    <a:lstStyle/>
                    <a:p>
                      <a:pPr fontAlgn="t"/>
                      <a:endParaRPr lang="en-US" sz="1400" dirty="0">
                        <a:effectLst/>
                      </a:endParaRPr>
                    </a:p>
                    <a:p>
                      <a:pPr algn="ctr" rtl="0" fontAlgn="base"/>
                      <a:r>
                        <a:rPr lang="en-US" sz="1400" b="1" i="0" dirty="0">
                          <a:solidFill>
                            <a:srgbClr val="002060"/>
                          </a:solidFill>
                          <a:effectLst/>
                          <a:latin typeface="Calibri" panose="020F0502020204030204" pitchFamily="34" charset="0"/>
                        </a:rPr>
                        <a:t>Profiling Local Users</a:t>
                      </a:r>
                      <a:r>
                        <a:rPr lang="en-US" sz="1400" b="0" i="0" dirty="0">
                          <a:solidFill>
                            <a:srgbClr val="002060"/>
                          </a:solidFill>
                          <a:effectLst/>
                          <a:latin typeface="Calibri" panose="020F0502020204030204" pitchFamily="34" charset="0"/>
                        </a:rPr>
                        <a:t>  </a:t>
                      </a:r>
                      <a:endParaRPr lang="en-US" sz="1800" b="0" i="0" dirty="0">
                        <a:solidFill>
                          <a:srgbClr val="002060"/>
                        </a:solidFill>
                        <a:effectLst/>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A5A5A5"/>
                    </a:solidFill>
                  </a:tcPr>
                </a:tc>
                <a:extLst>
                  <a:ext uri="{0D108BD9-81ED-4DB2-BD59-A6C34878D82A}">
                    <a16:rowId xmlns:a16="http://schemas.microsoft.com/office/drawing/2014/main" val="2511149108"/>
                  </a:ext>
                </a:extLst>
              </a:tr>
              <a:tr h="450547">
                <a:tc>
                  <a:txBody>
                    <a:bodyPr/>
                    <a:lstStyle/>
                    <a:p>
                      <a:pPr fontAlgn="t"/>
                      <a:endParaRPr lang="en-US" sz="1400" dirty="0">
                        <a:effectLst/>
                      </a:endParaRPr>
                    </a:p>
                    <a:p>
                      <a:pPr algn="ctr" rtl="0" fontAlgn="base"/>
                      <a:r>
                        <a:rPr lang="en-US" sz="1400" b="1" i="0" dirty="0" err="1">
                          <a:solidFill>
                            <a:srgbClr val="FFFFFF"/>
                          </a:solidFill>
                          <a:effectLst/>
                          <a:latin typeface="Calibri" panose="020F0502020204030204" pitchFamily="34" charset="0"/>
                        </a:rPr>
                        <a:t>Proposito</a:t>
                      </a:r>
                      <a:r>
                        <a:rPr lang="en-US" sz="1400" b="0" i="0" dirty="0">
                          <a:solidFill>
                            <a:srgbClr val="FFFFFF"/>
                          </a:solidFill>
                          <a:effectLst/>
                          <a:latin typeface="Calibri" panose="020F0502020204030204" pitchFamily="34" charset="0"/>
                        </a:rPr>
                        <a:t> </a:t>
                      </a:r>
                      <a:endParaRPr lang="en-US" sz="1800" b="0" i="0" dirty="0">
                        <a:effectLst/>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2252300598"/>
                  </a:ext>
                </a:extLst>
              </a:tr>
              <a:tr h="592825">
                <a:tc>
                  <a:txBody>
                    <a:bodyPr/>
                    <a:lstStyle/>
                    <a:p>
                      <a:pPr fontAlgn="t"/>
                      <a:endParaRPr lang="es-ES" sz="1400" dirty="0">
                        <a:effectLst/>
                      </a:endParaRPr>
                    </a:p>
                    <a:p>
                      <a:pPr algn="ctr" rtl="0" fontAlgn="base">
                        <a:buFont typeface="Arial" panose="020B0604020202020204" pitchFamily="34" charset="0"/>
                        <a:buChar char="•"/>
                      </a:pPr>
                      <a:r>
                        <a:rPr lang="es-ES" sz="1050" b="1" i="0" dirty="0">
                          <a:solidFill>
                            <a:srgbClr val="000000"/>
                          </a:solidFill>
                          <a:effectLst/>
                          <a:latin typeface="Calibri" panose="020F0502020204030204" pitchFamily="34" charset="0"/>
                        </a:rPr>
                        <a:t>Enumera las cuentas locales del sistema y sus identificadores de seguridad equivalentes.</a:t>
                      </a:r>
                      <a:r>
                        <a:rPr lang="es-ES" sz="1050" b="0" i="0" dirty="0">
                          <a:solidFill>
                            <a:srgbClr val="000000"/>
                          </a:solidFill>
                          <a:effectLst/>
                          <a:latin typeface="Calibri" panose="020F0502020204030204" pitchFamily="34" charset="0"/>
                        </a:rPr>
                        <a:t> </a:t>
                      </a:r>
                      <a:endParaRPr lang="es-ES" sz="1050" b="0" i="0" dirty="0">
                        <a:effectLst/>
                        <a:latin typeface="Calibri" panose="020F0502020204030204" pitchFamily="34" charset="0"/>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93226527"/>
                  </a:ext>
                </a:extLst>
              </a:tr>
              <a:tr h="450547">
                <a:tc>
                  <a:txBody>
                    <a:bodyPr/>
                    <a:lstStyle/>
                    <a:p>
                      <a:pPr fontAlgn="t"/>
                      <a:endParaRPr lang="en-US" sz="1400" dirty="0">
                        <a:effectLst/>
                      </a:endParaRPr>
                    </a:p>
                    <a:p>
                      <a:pPr algn="ctr" rtl="0" fontAlgn="base"/>
                      <a:r>
                        <a:rPr lang="en-US" sz="1200" b="1" i="0" dirty="0">
                          <a:solidFill>
                            <a:srgbClr val="FFFFFF"/>
                          </a:solidFill>
                          <a:effectLst/>
                          <a:latin typeface="Calibri" panose="020F0502020204030204" pitchFamily="34" charset="0"/>
                        </a:rPr>
                        <a:t>Ubicacion</a:t>
                      </a:r>
                      <a:r>
                        <a:rPr lang="en-US" sz="1200" b="0" i="0" dirty="0">
                          <a:solidFill>
                            <a:srgbClr val="FFFFFF"/>
                          </a:solidFill>
                          <a:effectLst/>
                          <a:latin typeface="Calibri" panose="020F0502020204030204" pitchFamily="34" charset="0"/>
                        </a:rPr>
                        <a:t> </a:t>
                      </a:r>
                      <a:endParaRPr lang="en-US" sz="1600" b="0" i="0" dirty="0">
                        <a:effectLst/>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2132606284"/>
                  </a:ext>
                </a:extLst>
              </a:tr>
              <a:tr h="438691">
                <a:tc>
                  <a:txBody>
                    <a:bodyPr/>
                    <a:lstStyle/>
                    <a:p>
                      <a:pPr fontAlgn="t"/>
                      <a:endParaRPr lang="en-US" sz="1400" dirty="0">
                        <a:effectLst/>
                      </a:endParaRPr>
                    </a:p>
                    <a:p>
                      <a:pPr algn="ctr" rtl="0" fontAlgn="base">
                        <a:buFont typeface="Arial" panose="020B0604020202020204" pitchFamily="34" charset="0"/>
                        <a:buChar char="•"/>
                      </a:pPr>
                      <a:r>
                        <a:rPr lang="en-US" sz="1050" b="1" i="0" dirty="0">
                          <a:effectLst/>
                          <a:latin typeface="Calibri" panose="020F0502020204030204" pitchFamily="34" charset="0"/>
                        </a:rPr>
                        <a:t>SAM\Domains\Account\Users\</a:t>
                      </a:r>
                      <a:r>
                        <a:rPr lang="en-US" sz="1050" b="0" i="0" dirty="0">
                          <a:effectLst/>
                          <a:latin typeface="Calibri" panose="020F0502020204030204" pitchFamily="34" charset="0"/>
                        </a:rPr>
                        <a:t> </a:t>
                      </a: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6742311"/>
                  </a:ext>
                </a:extLst>
              </a:tr>
              <a:tr h="450547">
                <a:tc>
                  <a:txBody>
                    <a:bodyPr/>
                    <a:lstStyle/>
                    <a:p>
                      <a:pPr fontAlgn="t"/>
                      <a:endParaRPr lang="en-US" sz="1400" dirty="0">
                        <a:effectLst/>
                      </a:endParaRPr>
                    </a:p>
                    <a:p>
                      <a:pPr algn="ctr" rtl="0" fontAlgn="base"/>
                      <a:r>
                        <a:rPr lang="en-US" sz="1200" b="1" i="0" dirty="0">
                          <a:solidFill>
                            <a:srgbClr val="FFFFFF"/>
                          </a:solidFill>
                          <a:effectLst/>
                          <a:latin typeface="Calibri" panose="020F0502020204030204" pitchFamily="34" charset="0"/>
                        </a:rPr>
                        <a:t>¿</a:t>
                      </a:r>
                      <a:r>
                        <a:rPr lang="en-US" sz="1200" b="1" i="0" dirty="0" err="1">
                          <a:solidFill>
                            <a:srgbClr val="FFFFFF"/>
                          </a:solidFill>
                          <a:effectLst/>
                          <a:latin typeface="Calibri" panose="020F0502020204030204" pitchFamily="34" charset="0"/>
                        </a:rPr>
                        <a:t>Porque</a:t>
                      </a:r>
                      <a:r>
                        <a:rPr lang="en-US" sz="1200" b="1" i="0" dirty="0">
                          <a:solidFill>
                            <a:srgbClr val="FFFFFF"/>
                          </a:solidFill>
                          <a:effectLst/>
                          <a:latin typeface="Calibri" panose="020F0502020204030204" pitchFamily="34" charset="0"/>
                        </a:rPr>
                        <a:t> esto es importante?</a:t>
                      </a:r>
                      <a:r>
                        <a:rPr lang="en-US" sz="1200" b="0" i="0" dirty="0">
                          <a:solidFill>
                            <a:srgbClr val="FFFFFF"/>
                          </a:solidFill>
                          <a:effectLst/>
                          <a:latin typeface="Calibri" panose="020F0502020204030204" pitchFamily="34" charset="0"/>
                        </a:rPr>
                        <a:t> </a:t>
                      </a:r>
                      <a:endParaRPr lang="en-US" sz="1600" b="0" i="0" dirty="0">
                        <a:effectLst/>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F3864"/>
                    </a:solidFill>
                  </a:tcPr>
                </a:tc>
                <a:extLst>
                  <a:ext uri="{0D108BD9-81ED-4DB2-BD59-A6C34878D82A}">
                    <a16:rowId xmlns:a16="http://schemas.microsoft.com/office/drawing/2014/main" val="1889144077"/>
                  </a:ext>
                </a:extLst>
              </a:tr>
              <a:tr h="1517633">
                <a:tc>
                  <a:txBody>
                    <a:bodyPr/>
                    <a:lstStyle/>
                    <a:p>
                      <a:pPr algn="ctr" rtl="0" fontAlgn="base">
                        <a:buFont typeface="Arial" panose="020B0604020202020204" pitchFamily="34" charset="0"/>
                        <a:buChar char="•"/>
                      </a:pPr>
                      <a:r>
                        <a:rPr lang="es-ES" sz="1050" b="0" i="0" dirty="0">
                          <a:effectLst/>
                          <a:latin typeface="Calibri" panose="020F0502020204030204" pitchFamily="34" charset="0"/>
                        </a:rPr>
                        <a:t>Descubrir el nombre de usuario y el RID asignado a ellos </a:t>
                      </a:r>
                    </a:p>
                    <a:p>
                      <a:pPr algn="ctr" rtl="0" fontAlgn="base">
                        <a:buFont typeface="Arial" panose="020B0604020202020204" pitchFamily="34" charset="0"/>
                        <a:buChar char="•"/>
                      </a:pPr>
                      <a:r>
                        <a:rPr lang="es-ES" sz="1050" b="0" i="0" dirty="0">
                          <a:effectLst/>
                          <a:latin typeface="Calibri" panose="020F0502020204030204" pitchFamily="34" charset="0"/>
                        </a:rPr>
                        <a:t> Capaz de ver una variedad de información relacionada con la actividad del usuario. </a:t>
                      </a:r>
                    </a:p>
                    <a:p>
                      <a:pPr algn="ctr" rtl="0" fontAlgn="base">
                        <a:buFont typeface="+mj-lt"/>
                        <a:buAutoNum type="arabicPeriod"/>
                      </a:pPr>
                      <a:r>
                        <a:rPr lang="es-ES" sz="1050" b="0" i="0" dirty="0">
                          <a:effectLst/>
                          <a:latin typeface="Calibri" panose="020F0502020204030204" pitchFamily="34" charset="0"/>
                        </a:rPr>
                        <a:t> </a:t>
                      </a:r>
                      <a:r>
                        <a:rPr lang="es-ES" sz="1050" b="0" i="0" dirty="0" err="1">
                          <a:effectLst/>
                          <a:latin typeface="Calibri" panose="020F0502020204030204" pitchFamily="34" charset="0"/>
                        </a:rPr>
                        <a:t>Last</a:t>
                      </a:r>
                      <a:r>
                        <a:rPr lang="es-ES" sz="1050" b="0" i="0" dirty="0">
                          <a:effectLst/>
                          <a:latin typeface="Calibri" panose="020F0502020204030204" pitchFamily="34" charset="0"/>
                        </a:rPr>
                        <a:t> </a:t>
                      </a:r>
                      <a:r>
                        <a:rPr lang="es-ES" sz="1050" b="0" i="0" dirty="0" err="1">
                          <a:effectLst/>
                          <a:latin typeface="Calibri" panose="020F0502020204030204" pitchFamily="34" charset="0"/>
                        </a:rPr>
                        <a:t>Login</a:t>
                      </a:r>
                      <a:r>
                        <a:rPr lang="es-ES" sz="1050" b="0" i="0" dirty="0">
                          <a:effectLst/>
                          <a:latin typeface="Calibri" panose="020F0502020204030204" pitchFamily="34" charset="0"/>
                        </a:rPr>
                        <a:t>  </a:t>
                      </a:r>
                    </a:p>
                    <a:p>
                      <a:pPr algn="ctr" rtl="0" fontAlgn="base">
                        <a:buFont typeface="+mj-lt"/>
                        <a:buAutoNum type="arabicPeriod" startAt="2"/>
                      </a:pPr>
                      <a:r>
                        <a:rPr lang="es-ES" sz="1050" b="0" i="0" dirty="0">
                          <a:effectLst/>
                          <a:latin typeface="Calibri" panose="020F0502020204030204" pitchFamily="34" charset="0"/>
                        </a:rPr>
                        <a:t> </a:t>
                      </a:r>
                      <a:r>
                        <a:rPr lang="es-ES" sz="1050" b="0" i="0" dirty="0" err="1">
                          <a:effectLst/>
                          <a:latin typeface="Calibri" panose="020F0502020204030204" pitchFamily="34" charset="0"/>
                        </a:rPr>
                        <a:t>Last</a:t>
                      </a:r>
                      <a:r>
                        <a:rPr lang="es-ES" sz="1050" b="0" i="0" dirty="0">
                          <a:effectLst/>
                          <a:latin typeface="Calibri" panose="020F0502020204030204" pitchFamily="34" charset="0"/>
                        </a:rPr>
                        <a:t> </a:t>
                      </a:r>
                      <a:r>
                        <a:rPr lang="es-ES" sz="1050" b="0" i="0" dirty="0" err="1">
                          <a:effectLst/>
                          <a:latin typeface="Calibri" panose="020F0502020204030204" pitchFamily="34" charset="0"/>
                        </a:rPr>
                        <a:t>Failed</a:t>
                      </a:r>
                      <a:r>
                        <a:rPr lang="es-ES" sz="1050" b="0" i="0" dirty="0">
                          <a:effectLst/>
                          <a:latin typeface="Calibri" panose="020F0502020204030204" pitchFamily="34" charset="0"/>
                        </a:rPr>
                        <a:t> </a:t>
                      </a:r>
                      <a:r>
                        <a:rPr lang="es-ES" sz="1050" b="0" i="0" dirty="0" err="1">
                          <a:effectLst/>
                          <a:latin typeface="Calibri" panose="020F0502020204030204" pitchFamily="34" charset="0"/>
                        </a:rPr>
                        <a:t>Login</a:t>
                      </a:r>
                      <a:r>
                        <a:rPr lang="es-ES" sz="1050" b="0" i="0" dirty="0">
                          <a:effectLst/>
                          <a:latin typeface="Calibri" panose="020F0502020204030204" pitchFamily="34" charset="0"/>
                        </a:rPr>
                        <a:t>  </a:t>
                      </a:r>
                    </a:p>
                    <a:p>
                      <a:pPr algn="ctr" rtl="0" fontAlgn="base">
                        <a:buFont typeface="+mj-lt"/>
                        <a:buAutoNum type="arabicPeriod" startAt="3"/>
                      </a:pPr>
                      <a:r>
                        <a:rPr lang="es-ES" sz="1050" b="0" i="0" dirty="0">
                          <a:effectLst/>
                          <a:latin typeface="Calibri" panose="020F0502020204030204" pitchFamily="34" charset="0"/>
                        </a:rPr>
                        <a:t> </a:t>
                      </a:r>
                      <a:r>
                        <a:rPr lang="es-ES" sz="1050" b="0" i="0" dirty="0" err="1">
                          <a:effectLst/>
                          <a:latin typeface="Calibri" panose="020F0502020204030204" pitchFamily="34" charset="0"/>
                        </a:rPr>
                        <a:t>Logon</a:t>
                      </a:r>
                      <a:r>
                        <a:rPr lang="es-ES" sz="1050" b="0" i="0" dirty="0">
                          <a:effectLst/>
                          <a:latin typeface="Calibri" panose="020F0502020204030204" pitchFamily="34" charset="0"/>
                        </a:rPr>
                        <a:t> </a:t>
                      </a:r>
                      <a:r>
                        <a:rPr lang="es-ES" sz="1050" b="0" i="0" dirty="0" err="1">
                          <a:effectLst/>
                          <a:latin typeface="Calibri" panose="020F0502020204030204" pitchFamily="34" charset="0"/>
                        </a:rPr>
                        <a:t>Count</a:t>
                      </a:r>
                      <a:r>
                        <a:rPr lang="es-ES" sz="1050" b="0" i="0" dirty="0">
                          <a:effectLst/>
                          <a:latin typeface="Calibri" panose="020F0502020204030204" pitchFamily="34" charset="0"/>
                        </a:rPr>
                        <a:t>  </a:t>
                      </a:r>
                    </a:p>
                    <a:p>
                      <a:pPr algn="ctr" rtl="0" fontAlgn="base">
                        <a:buFont typeface="+mj-lt"/>
                        <a:buAutoNum type="arabicPeriod" startAt="4"/>
                      </a:pPr>
                      <a:r>
                        <a:rPr lang="es-ES" sz="1050" b="0" i="0" dirty="0" err="1">
                          <a:effectLst/>
                          <a:latin typeface="Calibri" panose="020F0502020204030204" pitchFamily="34" charset="0"/>
                        </a:rPr>
                        <a:t>Password</a:t>
                      </a:r>
                      <a:r>
                        <a:rPr lang="es-ES" sz="1050" b="0" i="0" dirty="0">
                          <a:effectLst/>
                          <a:latin typeface="Calibri" panose="020F0502020204030204" pitchFamily="34" charset="0"/>
                        </a:rPr>
                        <a:t> </a:t>
                      </a:r>
                      <a:r>
                        <a:rPr lang="es-ES" sz="1050" b="0" i="0" dirty="0" err="1">
                          <a:effectLst/>
                          <a:latin typeface="Calibri" panose="020F0502020204030204" pitchFamily="34" charset="0"/>
                        </a:rPr>
                        <a:t>Policy</a:t>
                      </a:r>
                      <a:r>
                        <a:rPr lang="es-ES" sz="1050" b="0" i="0" dirty="0">
                          <a:effectLst/>
                          <a:latin typeface="Calibri" panose="020F0502020204030204" pitchFamily="34" charset="0"/>
                        </a:rPr>
                        <a:t>  </a:t>
                      </a:r>
                    </a:p>
                    <a:p>
                      <a:pPr algn="ctr" rtl="0" fontAlgn="base">
                        <a:buFont typeface="+mj-lt"/>
                        <a:buAutoNum type="arabicPeriod" startAt="5"/>
                      </a:pPr>
                      <a:r>
                        <a:rPr lang="es-ES" sz="1050" b="0" i="0" dirty="0">
                          <a:effectLst/>
                          <a:latin typeface="Calibri" panose="020F0502020204030204" pitchFamily="34" charset="0"/>
                        </a:rPr>
                        <a:t> </a:t>
                      </a:r>
                      <a:r>
                        <a:rPr lang="es-ES" sz="1050" b="0" i="0" dirty="0" err="1">
                          <a:effectLst/>
                          <a:latin typeface="Calibri" panose="020F0502020204030204" pitchFamily="34" charset="0"/>
                        </a:rPr>
                        <a:t>Account</a:t>
                      </a:r>
                      <a:r>
                        <a:rPr lang="es-ES" sz="1050" b="0" i="0" dirty="0">
                          <a:effectLst/>
                          <a:latin typeface="Calibri" panose="020F0502020204030204" pitchFamily="34" charset="0"/>
                        </a:rPr>
                        <a:t> </a:t>
                      </a:r>
                      <a:r>
                        <a:rPr lang="es-ES" sz="1050" b="0" i="0" dirty="0" err="1">
                          <a:effectLst/>
                          <a:latin typeface="Calibri" panose="020F0502020204030204" pitchFamily="34" charset="0"/>
                        </a:rPr>
                        <a:t>Creation</a:t>
                      </a:r>
                      <a:r>
                        <a:rPr lang="es-ES" sz="1050" b="0" i="0" dirty="0">
                          <a:effectLst/>
                          <a:latin typeface="Calibri" panose="020F0502020204030204" pitchFamily="34" charset="0"/>
                        </a:rPr>
                        <a:t> Time </a:t>
                      </a:r>
                      <a:endParaRPr lang="es-ES" sz="1000" b="0" i="0" dirty="0">
                        <a:effectLst/>
                        <a:latin typeface="Calibri" panose="020F0502020204030204" pitchFamily="34" charset="0"/>
                      </a:endParaRPr>
                    </a:p>
                  </a:txBody>
                  <a:tcPr marL="71139" marR="71139" marT="35570" marB="3557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50276937"/>
                  </a:ext>
                </a:extLst>
              </a:tr>
            </a:tbl>
          </a:graphicData>
        </a:graphic>
      </p:graphicFrame>
    </p:spTree>
    <p:extLst>
      <p:ext uri="{BB962C8B-B14F-4D97-AF65-F5344CB8AC3E}">
        <p14:creationId xmlns:p14="http://schemas.microsoft.com/office/powerpoint/2010/main" val="1170006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n-US" sz="2800" b="1" i="0" dirty="0" err="1">
                <a:solidFill>
                  <a:srgbClr val="4472C4"/>
                </a:solidFill>
                <a:effectLst/>
                <a:latin typeface="Book Antiqua" panose="02040602050305030304" pitchFamily="18" charset="0"/>
              </a:rPr>
              <a:t>Cont.SAM</a:t>
            </a:r>
            <a:r>
              <a:rPr lang="en-US" sz="2800" b="1" i="0" dirty="0">
                <a:solidFill>
                  <a:srgbClr val="4472C4"/>
                </a:solidFill>
                <a:effectLst/>
                <a:latin typeface="Book Antiqua" panose="02040602050305030304" pitchFamily="18" charset="0"/>
              </a:rPr>
              <a:t> hive o </a:t>
            </a:r>
            <a:r>
              <a:rPr lang="en-US" sz="2800" b="1" i="0" dirty="0" err="1">
                <a:solidFill>
                  <a:srgbClr val="FF0000"/>
                </a:solidFill>
                <a:effectLst/>
                <a:latin typeface="Book Antiqua" panose="02040602050305030304" pitchFamily="18" charset="0"/>
              </a:rPr>
              <a:t>el</a:t>
            </a:r>
            <a:r>
              <a:rPr lang="en-US" sz="2800" b="1" i="0" dirty="0">
                <a:solidFill>
                  <a:srgbClr val="FF0000"/>
                </a:solidFill>
                <a:effectLst/>
                <a:latin typeface="Book Antiqua" panose="02040602050305030304" pitchFamily="18" charset="0"/>
              </a:rPr>
              <a:t> arte de profiling Users y groups</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60" y="2036258"/>
            <a:ext cx="6373082" cy="3960781"/>
          </a:xfrm>
        </p:spPr>
        <p:txBody>
          <a:bodyPr>
            <a:noAutofit/>
          </a:bodyPr>
          <a:lstStyle/>
          <a:p>
            <a:pPr marL="274320" lvl="1" indent="0">
              <a:buNone/>
            </a:pPr>
            <a:r>
              <a:rPr lang="es-ES" sz="2800" b="0" i="0" dirty="0">
                <a:solidFill>
                  <a:srgbClr val="000000"/>
                </a:solidFill>
                <a:effectLst/>
                <a:latin typeface="Book Antiqua" panose="02040602050305030304" pitchFamily="18" charset="0"/>
              </a:rPr>
              <a:t>El </a:t>
            </a:r>
            <a:r>
              <a:rPr lang="es-ES" sz="2800" b="0" i="0" dirty="0" err="1">
                <a:solidFill>
                  <a:srgbClr val="000000"/>
                </a:solidFill>
                <a:effectLst/>
                <a:latin typeface="Book Antiqua" panose="02040602050305030304" pitchFamily="18" charset="0"/>
              </a:rPr>
              <a:t>hive</a:t>
            </a:r>
            <a:r>
              <a:rPr lang="es-ES" sz="2800" b="0" i="0" dirty="0">
                <a:solidFill>
                  <a:srgbClr val="000000"/>
                </a:solidFill>
                <a:effectLst/>
                <a:latin typeface="Book Antiqua" panose="02040602050305030304" pitchFamily="18" charset="0"/>
              </a:rPr>
              <a:t> SAM nos ayudará a enumerar todos los usuarios que tienen un perfil en la máquina. </a:t>
            </a:r>
          </a:p>
          <a:p>
            <a:pPr marL="274320" lvl="1" indent="0">
              <a:buNone/>
            </a:pPr>
            <a:endParaRPr lang="es-ES" sz="2800" b="0" i="0" dirty="0">
              <a:solidFill>
                <a:srgbClr val="000000"/>
              </a:solidFill>
              <a:effectLst/>
              <a:latin typeface="Book Antiqua" panose="02040602050305030304" pitchFamily="18" charset="0"/>
            </a:endParaRPr>
          </a:p>
          <a:p>
            <a:pPr marL="274320" lvl="1" indent="0">
              <a:buNone/>
            </a:pPr>
            <a:r>
              <a:rPr lang="es-ES" sz="2800" b="1" i="0" dirty="0">
                <a:solidFill>
                  <a:srgbClr val="000000"/>
                </a:solidFill>
                <a:effectLst/>
                <a:latin typeface="Book Antiqua" panose="02040602050305030304" pitchFamily="18" charset="0"/>
              </a:rPr>
              <a:t>Nota: </a:t>
            </a:r>
            <a:r>
              <a:rPr lang="es-ES" sz="2800" b="1" i="0" dirty="0">
                <a:solidFill>
                  <a:srgbClr val="002060"/>
                </a:solidFill>
                <a:effectLst/>
                <a:latin typeface="Book Antiqua" panose="02040602050305030304" pitchFamily="18" charset="0"/>
              </a:rPr>
              <a:t>El conteo de Último Inicio de Sesión no se incrementará si se utiliza una cuenta de MS. Una cuenta local (no MS) seguirá incrementándose. </a:t>
            </a:r>
          </a:p>
        </p:txBody>
      </p:sp>
      <p:pic>
        <p:nvPicPr>
          <p:cNvPr id="5" name="Picture 4">
            <a:extLst>
              <a:ext uri="{FF2B5EF4-FFF2-40B4-BE49-F238E27FC236}">
                <a16:creationId xmlns:a16="http://schemas.microsoft.com/office/drawing/2014/main" id="{67098263-BD1C-A130-F1E8-1ABDB5C004B5}"/>
              </a:ext>
            </a:extLst>
          </p:cNvPr>
          <p:cNvPicPr>
            <a:picLocks noChangeAspect="1"/>
          </p:cNvPicPr>
          <p:nvPr/>
        </p:nvPicPr>
        <p:blipFill rotWithShape="1">
          <a:blip r:embed="rId3"/>
          <a:srcRect r="1" b="24593"/>
          <a:stretch/>
        </p:blipFill>
        <p:spPr>
          <a:xfrm>
            <a:off x="7986364" y="1293020"/>
            <a:ext cx="3163593" cy="363855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20612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t="4210" b="19554"/>
          <a:stretch/>
        </p:blipFill>
        <p:spPr>
          <a:xfrm>
            <a:off x="4267201" y="10"/>
            <a:ext cx="7924800" cy="3383270"/>
          </a:xfrm>
          <a:prstGeom prst="rect">
            <a:avLst/>
          </a:prstGeom>
        </p:spPr>
      </p:pic>
      <p:pic>
        <p:nvPicPr>
          <p:cNvPr id="8" name="Picture 7" descr="A group of men pointing at the camera&#10;&#10;Description automatically generated">
            <a:extLst>
              <a:ext uri="{FF2B5EF4-FFF2-40B4-BE49-F238E27FC236}">
                <a16:creationId xmlns:a16="http://schemas.microsoft.com/office/drawing/2014/main" id="{0738B116-5A3C-35DC-9EC5-4246CF2DB7A5}"/>
              </a:ext>
            </a:extLst>
          </p:cNvPr>
          <p:cNvPicPr>
            <a:picLocks noChangeAspect="1"/>
          </p:cNvPicPr>
          <p:nvPr/>
        </p:nvPicPr>
        <p:blipFill rotWithShape="1">
          <a:blip r:embed="rId3"/>
          <a:srcRect r="2" b="29763"/>
          <a:stretch/>
        </p:blipFill>
        <p:spPr>
          <a:xfrm>
            <a:off x="4650916" y="3474720"/>
            <a:ext cx="7555832" cy="3383280"/>
          </a:xfrm>
          <a:prstGeom prst="rect">
            <a:avLst/>
          </a:prstGeom>
        </p:spPr>
      </p:pic>
      <p:sp useBgFill="1">
        <p:nvSpPr>
          <p:cNvPr id="15" name="Freeform: Shape 14">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E95A7F-D27C-F127-EBD0-CAC2E7048C4B}"/>
              </a:ext>
            </a:extLst>
          </p:cNvPr>
          <p:cNvSpPr txBox="1">
            <a:spLocks/>
          </p:cNvSpPr>
          <p:nvPr/>
        </p:nvSpPr>
        <p:spPr>
          <a:xfrm>
            <a:off x="643468" y="609600"/>
            <a:ext cx="3992700" cy="3877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rgbClr val="002060"/>
                </a:solidFill>
                <a:latin typeface="+mj-lt"/>
                <a:ea typeface="+mj-ea"/>
                <a:cs typeface="+mj-cs"/>
              </a:rPr>
              <a:t>Lab 1.4 : User Account Profiling </a:t>
            </a:r>
          </a:p>
        </p:txBody>
      </p:sp>
    </p:spTree>
    <p:extLst>
      <p:ext uri="{BB962C8B-B14F-4D97-AF65-F5344CB8AC3E}">
        <p14:creationId xmlns:p14="http://schemas.microsoft.com/office/powerpoint/2010/main" val="461729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alphaModFix amt="40000"/>
          </a:blip>
          <a:srcRect l="28330" r="2667"/>
          <a:stretch/>
        </p:blipFill>
        <p:spPr>
          <a:xfrm>
            <a:off x="-170" y="10"/>
            <a:ext cx="8450317" cy="6857990"/>
          </a:xfrm>
          <a:prstGeom prst="rect">
            <a:avLst/>
          </a:pr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643468" y="643467"/>
            <a:ext cx="4620584"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chemeClr val="tx2">
                    <a:lumMod val="50000"/>
                    <a:lumOff val="50000"/>
                  </a:schemeClr>
                </a:solidFill>
                <a:latin typeface="+mj-lt"/>
                <a:ea typeface="+mj-ea"/>
                <a:cs typeface="+mj-cs"/>
              </a:rPr>
              <a:t>Teoria + Lab 5 – System Profiling</a:t>
            </a:r>
          </a:p>
        </p:txBody>
      </p:sp>
      <p:pic>
        <p:nvPicPr>
          <p:cNvPr id="4" name="Picture 3" descr="A person with a robot head&#10;&#10;Description automatically generated">
            <a:extLst>
              <a:ext uri="{FF2B5EF4-FFF2-40B4-BE49-F238E27FC236}">
                <a16:creationId xmlns:a16="http://schemas.microsoft.com/office/drawing/2014/main" id="{65D2E4DA-FBE0-240F-8ADF-B11B41C6AFA0}"/>
              </a:ext>
            </a:extLst>
          </p:cNvPr>
          <p:cNvPicPr>
            <a:picLocks noChangeAspect="1"/>
          </p:cNvPicPr>
          <p:nvPr/>
        </p:nvPicPr>
        <p:blipFill rotWithShape="1">
          <a:blip r:embed="rId3"/>
          <a:srcRect r="14357" b="-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9821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n-US" sz="2800" b="1" i="0" dirty="0" err="1">
                <a:solidFill>
                  <a:srgbClr val="4472C4"/>
                </a:solidFill>
                <a:effectLst/>
                <a:latin typeface="Book Antiqua" panose="02040602050305030304" pitchFamily="18" charset="0"/>
              </a:rPr>
              <a:t>Examinando</a:t>
            </a:r>
            <a:r>
              <a:rPr lang="en-US" sz="2800" b="1" i="0" dirty="0">
                <a:solidFill>
                  <a:srgbClr val="4472C4"/>
                </a:solidFill>
                <a:effectLst/>
                <a:latin typeface="Book Antiqua" panose="02040602050305030304" pitchFamily="18" charset="0"/>
              </a:rPr>
              <a:t> la conf. del hive SYSTEM</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59" y="2036258"/>
            <a:ext cx="7170157" cy="3937533"/>
          </a:xfrm>
        </p:spPr>
        <p:txBody>
          <a:bodyPr>
            <a:noAutofit/>
          </a:bodyPr>
          <a:lstStyle/>
          <a:p>
            <a:pPr marL="274320" lvl="1" indent="0">
              <a:buNone/>
            </a:pPr>
            <a:r>
              <a:rPr lang="es-ES" sz="2000" b="0" i="0" dirty="0" err="1">
                <a:solidFill>
                  <a:srgbClr val="000000"/>
                </a:solidFill>
                <a:effectLst/>
                <a:latin typeface="Book Antiqua" panose="02040602050305030304" pitchFamily="18" charset="0"/>
              </a:rPr>
              <a:t>Overview</a:t>
            </a:r>
            <a:r>
              <a:rPr lang="es-ES" sz="2000" b="0" i="0" dirty="0">
                <a:solidFill>
                  <a:srgbClr val="000000"/>
                </a:solidFill>
                <a:effectLst/>
                <a:latin typeface="Book Antiqua" panose="02040602050305030304" pitchFamily="18" charset="0"/>
              </a:rPr>
              <a:t> de la configuración de SYSTEM </a:t>
            </a:r>
          </a:p>
          <a:p>
            <a:pPr marL="560070" lvl="1" indent="-285750"/>
            <a:endParaRPr lang="es-ES" sz="2000" b="0" i="0" dirty="0">
              <a:solidFill>
                <a:srgbClr val="000000"/>
              </a:solidFill>
              <a:effectLst/>
              <a:latin typeface="Book Antiqua" panose="02040602050305030304" pitchFamily="18" charset="0"/>
            </a:endParaRPr>
          </a:p>
          <a:p>
            <a:pPr marL="560070" lvl="1" indent="-285750"/>
            <a:r>
              <a:rPr lang="es-ES" sz="2000" b="0" i="0" dirty="0">
                <a:solidFill>
                  <a:srgbClr val="000000"/>
                </a:solidFill>
                <a:effectLst/>
                <a:latin typeface="Book Antiqua" panose="02040602050305030304" pitchFamily="18" charset="0"/>
              </a:rPr>
              <a:t>Identificar la </a:t>
            </a:r>
            <a:r>
              <a:rPr lang="es-ES" sz="2000" b="0" i="0" dirty="0" err="1">
                <a:solidFill>
                  <a:srgbClr val="000000"/>
                </a:solidFill>
                <a:effectLst/>
                <a:latin typeface="Book Antiqua" panose="02040602050305030304" pitchFamily="18" charset="0"/>
              </a:rPr>
              <a:t>version</a:t>
            </a:r>
            <a:r>
              <a:rPr lang="es-ES" sz="2000" b="0" i="0" dirty="0">
                <a:solidFill>
                  <a:srgbClr val="000000"/>
                </a:solidFill>
                <a:effectLst/>
                <a:latin typeface="Book Antiqua" panose="02040602050305030304" pitchFamily="18" charset="0"/>
              </a:rPr>
              <a:t> del OS de Microsoft </a:t>
            </a:r>
          </a:p>
          <a:p>
            <a:pPr marL="560070" lvl="1" indent="-285750"/>
            <a:r>
              <a:rPr lang="es-ES" sz="2000" b="0" i="0" dirty="0" err="1">
                <a:solidFill>
                  <a:srgbClr val="000000"/>
                </a:solidFill>
                <a:effectLst/>
                <a:latin typeface="Book Antiqua" panose="02040602050305030304" pitchFamily="18" charset="0"/>
              </a:rPr>
              <a:t>Current</a:t>
            </a:r>
            <a:r>
              <a:rPr lang="es-ES" sz="2000" b="0" i="0" dirty="0">
                <a:solidFill>
                  <a:srgbClr val="000000"/>
                </a:solidFill>
                <a:effectLst/>
                <a:latin typeface="Book Antiqua" panose="02040602050305030304" pitchFamily="18" charset="0"/>
              </a:rPr>
              <a:t> Control Set </a:t>
            </a:r>
          </a:p>
          <a:p>
            <a:pPr marL="560070" lvl="1" indent="-285750"/>
            <a:r>
              <a:rPr lang="es-ES" sz="2000" b="0" i="0" dirty="0" err="1">
                <a:solidFill>
                  <a:srgbClr val="000000"/>
                </a:solidFill>
                <a:effectLst/>
                <a:latin typeface="Book Antiqua" panose="02040602050305030304" pitchFamily="18" charset="0"/>
              </a:rPr>
              <a:t>Computer</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Name</a:t>
            </a:r>
            <a:r>
              <a:rPr lang="es-ES" sz="2000" b="0" i="0" dirty="0">
                <a:solidFill>
                  <a:srgbClr val="000000"/>
                </a:solidFill>
                <a:effectLst/>
                <a:latin typeface="Book Antiqua" panose="02040602050305030304" pitchFamily="18" charset="0"/>
              </a:rPr>
              <a:t> </a:t>
            </a:r>
          </a:p>
          <a:p>
            <a:pPr marL="560070" lvl="1" indent="-285750"/>
            <a:r>
              <a:rPr lang="es-ES" sz="2000" b="0" i="0" dirty="0">
                <a:solidFill>
                  <a:srgbClr val="000000"/>
                </a:solidFill>
                <a:effectLst/>
                <a:latin typeface="Book Antiqua" panose="02040602050305030304" pitchFamily="18" charset="0"/>
              </a:rPr>
              <a:t>Time </a:t>
            </a:r>
            <a:r>
              <a:rPr lang="es-ES" sz="2000" b="0" i="0" dirty="0" err="1">
                <a:solidFill>
                  <a:srgbClr val="000000"/>
                </a:solidFill>
                <a:effectLst/>
                <a:latin typeface="Book Antiqua" panose="02040602050305030304" pitchFamily="18" charset="0"/>
              </a:rPr>
              <a:t>Zone</a:t>
            </a:r>
            <a:r>
              <a:rPr lang="es-ES" sz="2000" b="0" i="0" dirty="0">
                <a:solidFill>
                  <a:srgbClr val="000000"/>
                </a:solidFill>
                <a:effectLst/>
                <a:latin typeface="Book Antiqua" panose="02040602050305030304" pitchFamily="18" charset="0"/>
              </a:rPr>
              <a:t> de la maquina </a:t>
            </a:r>
          </a:p>
          <a:p>
            <a:pPr marL="560070" lvl="1" indent="-285750"/>
            <a:r>
              <a:rPr lang="es-ES" sz="2000" b="0" i="0" dirty="0">
                <a:solidFill>
                  <a:srgbClr val="000000"/>
                </a:solidFill>
                <a:effectLst/>
                <a:latin typeface="Book Antiqua" panose="02040602050305030304" pitchFamily="18" charset="0"/>
              </a:rPr>
              <a:t>Network Interfaces </a:t>
            </a:r>
          </a:p>
          <a:p>
            <a:pPr marL="560070" lvl="1" indent="-285750"/>
            <a:r>
              <a:rPr lang="es-ES" sz="2000" b="0" i="0" dirty="0" err="1">
                <a:solidFill>
                  <a:srgbClr val="000000"/>
                </a:solidFill>
                <a:effectLst/>
                <a:latin typeface="Book Antiqua" panose="02040602050305030304" pitchFamily="18" charset="0"/>
              </a:rPr>
              <a:t>Historical</a:t>
            </a:r>
            <a:r>
              <a:rPr lang="es-ES" sz="2000" b="0" i="0" dirty="0">
                <a:solidFill>
                  <a:srgbClr val="000000"/>
                </a:solidFill>
                <a:effectLst/>
                <a:latin typeface="Book Antiqua" panose="02040602050305030304" pitchFamily="18" charset="0"/>
              </a:rPr>
              <a:t> Networks </a:t>
            </a:r>
          </a:p>
          <a:p>
            <a:pPr marL="560070" lvl="1" indent="-285750"/>
            <a:r>
              <a:rPr lang="es-ES" sz="2000" b="0" i="0" dirty="0">
                <a:solidFill>
                  <a:srgbClr val="000000"/>
                </a:solidFill>
                <a:effectLst/>
                <a:latin typeface="Book Antiqua" panose="02040602050305030304" pitchFamily="18" charset="0"/>
              </a:rPr>
              <a:t>Network </a:t>
            </a:r>
            <a:r>
              <a:rPr lang="es-ES" sz="2000" b="0" i="0" dirty="0" err="1">
                <a:solidFill>
                  <a:srgbClr val="000000"/>
                </a:solidFill>
                <a:effectLst/>
                <a:latin typeface="Book Antiqua" panose="02040602050305030304" pitchFamily="18" charset="0"/>
              </a:rPr>
              <a:t>Types</a:t>
            </a:r>
            <a:r>
              <a:rPr lang="es-ES" sz="2000" b="0" i="0" dirty="0">
                <a:solidFill>
                  <a:srgbClr val="000000"/>
                </a:solidFill>
                <a:effectLst/>
                <a:latin typeface="Book Antiqua" panose="02040602050305030304" pitchFamily="18" charset="0"/>
              </a:rPr>
              <a:t> </a:t>
            </a:r>
          </a:p>
          <a:p>
            <a:pPr marL="560070" lvl="1" indent="-285750"/>
            <a:r>
              <a:rPr lang="es-ES" sz="2000" b="0" i="0" dirty="0" err="1">
                <a:solidFill>
                  <a:srgbClr val="000000"/>
                </a:solidFill>
                <a:effectLst/>
                <a:latin typeface="Book Antiqua" panose="02040602050305030304" pitchFamily="18" charset="0"/>
              </a:rPr>
              <a:t>System</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Autostart</a:t>
            </a:r>
            <a:r>
              <a:rPr lang="es-ES" sz="2000" b="0" i="0" dirty="0">
                <a:solidFill>
                  <a:srgbClr val="000000"/>
                </a:solidFill>
                <a:effectLst/>
                <a:latin typeface="Book Antiqua" panose="02040602050305030304" pitchFamily="18" charset="0"/>
              </a:rPr>
              <a:t> </a:t>
            </a:r>
            <a:r>
              <a:rPr lang="es-ES" sz="2000" b="0" i="0" dirty="0" err="1">
                <a:solidFill>
                  <a:srgbClr val="000000"/>
                </a:solidFill>
                <a:effectLst/>
                <a:latin typeface="Book Antiqua" panose="02040602050305030304" pitchFamily="18" charset="0"/>
              </a:rPr>
              <a:t>Programs</a:t>
            </a:r>
            <a:r>
              <a:rPr lang="es-ES" sz="2000" b="0" i="0" dirty="0">
                <a:solidFill>
                  <a:srgbClr val="000000"/>
                </a:solidFill>
                <a:effectLst/>
                <a:latin typeface="Book Antiqua" panose="02040602050305030304" pitchFamily="18" charset="0"/>
              </a:rPr>
              <a:t> </a:t>
            </a:r>
          </a:p>
          <a:p>
            <a:pPr marL="560070" lvl="1" indent="-285750"/>
            <a:r>
              <a:rPr lang="es-ES" sz="2000" b="0" i="0" dirty="0" err="1">
                <a:solidFill>
                  <a:srgbClr val="000000"/>
                </a:solidFill>
                <a:effectLst/>
                <a:latin typeface="Book Antiqua" panose="02040602050305030304" pitchFamily="18" charset="0"/>
              </a:rPr>
              <a:t>Last</a:t>
            </a:r>
            <a:r>
              <a:rPr lang="es-ES" sz="2000" b="0" i="0" dirty="0">
                <a:solidFill>
                  <a:srgbClr val="000000"/>
                </a:solidFill>
                <a:effectLst/>
                <a:latin typeface="Book Antiqua" panose="02040602050305030304" pitchFamily="18" charset="0"/>
              </a:rPr>
              <a:t> Shutdown Time </a:t>
            </a:r>
            <a:endParaRPr lang="es-ES" sz="2000" b="1" i="0" dirty="0">
              <a:solidFill>
                <a:srgbClr val="002060"/>
              </a:solidFill>
              <a:effectLst/>
              <a:latin typeface="Book Antiqua" panose="02040602050305030304" pitchFamily="18" charset="0"/>
            </a:endParaRPr>
          </a:p>
        </p:txBody>
      </p:sp>
      <p:pic>
        <p:nvPicPr>
          <p:cNvPr id="6" name="Picture 6">
            <a:extLst>
              <a:ext uri="{FF2B5EF4-FFF2-40B4-BE49-F238E27FC236}">
                <a16:creationId xmlns:a16="http://schemas.microsoft.com/office/drawing/2014/main" id="{0D99BDDD-AB9C-8DB0-0436-CA541E026B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1" r="11031" b="-1"/>
          <a:stretch/>
        </p:blipFill>
        <p:spPr bwMode="auto">
          <a:xfrm>
            <a:off x="8150617" y="1121858"/>
            <a:ext cx="3244287" cy="3731358"/>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173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a:solidFill>
                  <a:srgbClr val="4472C4"/>
                </a:solidFill>
                <a:effectLst/>
                <a:latin typeface="Book Antiqua" panose="02040602050305030304" pitchFamily="18" charset="0"/>
              </a:rPr>
              <a:t>Identificar la versión del OS de Microsoft </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59" y="2036258"/>
            <a:ext cx="7170157" cy="3937533"/>
          </a:xfrm>
        </p:spPr>
        <p:txBody>
          <a:bodyPr>
            <a:noAutofit/>
          </a:bodyPr>
          <a:lstStyle/>
          <a:p>
            <a:pPr marL="274320" lvl="1" indent="0">
              <a:buNone/>
            </a:pPr>
            <a:r>
              <a:rPr lang="es-ES" sz="2000" b="0" i="0" dirty="0">
                <a:solidFill>
                  <a:srgbClr val="000000"/>
                </a:solidFill>
                <a:effectLst/>
                <a:latin typeface="Book Antiqua" panose="02040602050305030304" pitchFamily="18" charset="0"/>
              </a:rPr>
              <a:t>La versión del sistema operativo Windows es crucial para asegurarse de que estás encontrando y utilizando de manera precisa los artefactos correctos durante el proceso análisis. </a:t>
            </a: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b="0" i="0" dirty="0">
                <a:solidFill>
                  <a:srgbClr val="000000"/>
                </a:solidFill>
                <a:effectLst/>
                <a:latin typeface="Book Antiqua" panose="02040602050305030304" pitchFamily="18" charset="0"/>
              </a:rPr>
              <a:t>Los directorios, tipos de artefactos e incluso los programas predeterminados cambian según la versión y el </a:t>
            </a:r>
            <a:r>
              <a:rPr lang="es-ES" sz="2000" b="0" i="0" dirty="0" err="1">
                <a:solidFill>
                  <a:srgbClr val="000000"/>
                </a:solidFill>
                <a:effectLst/>
                <a:latin typeface="Book Antiqua" panose="02040602050305030304" pitchFamily="18" charset="0"/>
              </a:rPr>
              <a:t>service</a:t>
            </a:r>
            <a:r>
              <a:rPr lang="es-ES" sz="2000" b="0" i="0" dirty="0">
                <a:solidFill>
                  <a:srgbClr val="000000"/>
                </a:solidFill>
                <a:effectLst/>
                <a:latin typeface="Book Antiqua" panose="02040602050305030304" pitchFamily="18" charset="0"/>
              </a:rPr>
              <a:t> pack del sistema operativo Windows. </a:t>
            </a: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i="0" dirty="0">
                <a:solidFill>
                  <a:srgbClr val="002060"/>
                </a:solidFill>
                <a:effectLst/>
                <a:latin typeface="Book Antiqua" panose="02040602050305030304" pitchFamily="18" charset="0"/>
              </a:rPr>
              <a:t>Esta clave se encuentra en el registro SOFTWARE: </a:t>
            </a:r>
            <a:r>
              <a:rPr lang="es-ES" sz="2000" b="1" i="0" dirty="0">
                <a:solidFill>
                  <a:srgbClr val="002060"/>
                </a:solidFill>
                <a:effectLst/>
                <a:latin typeface="Book Antiqua" panose="02040602050305030304" pitchFamily="18" charset="0"/>
              </a:rPr>
              <a:t>SOFTWARE\Microsoft\Windows NT\</a:t>
            </a:r>
            <a:r>
              <a:rPr lang="es-ES" sz="2000" b="1" i="0" dirty="0" err="1">
                <a:solidFill>
                  <a:srgbClr val="002060"/>
                </a:solidFill>
                <a:effectLst/>
                <a:latin typeface="Book Antiqua" panose="02040602050305030304" pitchFamily="18" charset="0"/>
              </a:rPr>
              <a:t>CurrentVersion</a:t>
            </a:r>
            <a:endParaRPr lang="es-ES" sz="2000" b="1" i="0" dirty="0">
              <a:solidFill>
                <a:srgbClr val="002060"/>
              </a:solidFill>
              <a:effectLst/>
              <a:latin typeface="Book Antiqua" panose="02040602050305030304" pitchFamily="18" charset="0"/>
            </a:endParaRPr>
          </a:p>
        </p:txBody>
      </p:sp>
      <p:pic>
        <p:nvPicPr>
          <p:cNvPr id="5" name="Picture 8">
            <a:extLst>
              <a:ext uri="{FF2B5EF4-FFF2-40B4-BE49-F238E27FC236}">
                <a16:creationId xmlns:a16="http://schemas.microsoft.com/office/drawing/2014/main" id="{F3D16A94-F8BE-1845-04D1-298B3667A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54" r="3300"/>
          <a:stretch/>
        </p:blipFill>
        <p:spPr bwMode="auto">
          <a:xfrm>
            <a:off x="8486662" y="1524144"/>
            <a:ext cx="2981397" cy="3429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106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Cont.Identificar</a:t>
            </a:r>
            <a:r>
              <a:rPr lang="es-ES" sz="2800" b="1" i="0" dirty="0">
                <a:solidFill>
                  <a:srgbClr val="4472C4"/>
                </a:solidFill>
                <a:effectLst/>
                <a:latin typeface="Book Antiqua" panose="02040602050305030304" pitchFamily="18" charset="0"/>
              </a:rPr>
              <a:t> la versión del OS de Microsoft </a:t>
            </a:r>
            <a:endParaRPr lang="en-US" sz="2800" dirty="0">
              <a:solidFill>
                <a:srgbClr val="FF0000"/>
              </a:solidFill>
              <a:latin typeface="Book Antiqua" panose="02040602050305030304" pitchFamily="18" charset="0"/>
            </a:endParaRPr>
          </a:p>
        </p:txBody>
      </p:sp>
      <p:pic>
        <p:nvPicPr>
          <p:cNvPr id="43010" name="Picture 2">
            <a:extLst>
              <a:ext uri="{FF2B5EF4-FFF2-40B4-BE49-F238E27FC236}">
                <a16:creationId xmlns:a16="http://schemas.microsoft.com/office/drawing/2014/main" id="{E0A99DE9-4E0F-9B00-CD93-68231D7A9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109538"/>
            <a:ext cx="10887075" cy="663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163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1504"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2706410" y="953944"/>
            <a:ext cx="3866979" cy="804573"/>
          </a:xfrm>
        </p:spPr>
        <p:txBody>
          <a:bodyPr>
            <a:noAutofit/>
          </a:bodyPr>
          <a:lstStyle/>
          <a:p>
            <a:pPr algn="ctr"/>
            <a:r>
              <a:rPr lang="es-ES" sz="3200" b="1">
                <a:solidFill>
                  <a:schemeClr val="tx2">
                    <a:lumMod val="50000"/>
                    <a:lumOff val="50000"/>
                  </a:schemeClr>
                </a:solidFill>
                <a:latin typeface="Book Antiqua" panose="02040602050305030304" pitchFamily="18" charset="0"/>
              </a:rPr>
              <a:t>Fred </a:t>
            </a:r>
            <a:r>
              <a:rPr lang="es-ES" sz="3200" b="1" err="1">
                <a:solidFill>
                  <a:schemeClr val="tx2">
                    <a:lumMod val="50000"/>
                    <a:lumOff val="50000"/>
                  </a:schemeClr>
                </a:solidFill>
                <a:latin typeface="Book Antiqua" panose="02040602050305030304" pitchFamily="18" charset="0"/>
              </a:rPr>
              <a:t>Rocba</a:t>
            </a:r>
            <a:r>
              <a:rPr lang="es-ES" sz="3200" b="1">
                <a:solidFill>
                  <a:schemeClr val="tx2">
                    <a:lumMod val="50000"/>
                    <a:lumOff val="50000"/>
                  </a:schemeClr>
                </a:solidFill>
                <a:latin typeface="Book Antiqua" panose="02040602050305030304" pitchFamily="18" charset="0"/>
              </a:rPr>
              <a:t> Case</a:t>
            </a: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330986" y="1923376"/>
            <a:ext cx="5950634" cy="3854979"/>
          </a:xfrm>
        </p:spPr>
        <p:txBody>
          <a:bodyPr vert="horz" lIns="91440" tIns="45720" rIns="91440" bIns="45720" rtlCol="0" anchor="t">
            <a:normAutofit/>
          </a:bodyPr>
          <a:lstStyle/>
          <a:p>
            <a:pPr marL="274320" lvl="1" indent="0">
              <a:buNone/>
            </a:pPr>
            <a:r>
              <a:rPr lang="es-ES" sz="1800" dirty="0">
                <a:latin typeface="Book Antiqua"/>
              </a:rPr>
              <a:t>Fred </a:t>
            </a:r>
            <a:r>
              <a:rPr lang="es-ES" sz="1800" dirty="0" err="1">
                <a:latin typeface="Book Antiqua"/>
              </a:rPr>
              <a:t>Rocba</a:t>
            </a:r>
            <a:r>
              <a:rPr lang="es-ES" sz="1800" dirty="0">
                <a:latin typeface="Book Antiqua"/>
              </a:rPr>
              <a:t> es víctima de un robo de propiedad intelectual. Es un ingeniero contratado relativamente nuevo (</a:t>
            </a:r>
            <a:r>
              <a:rPr lang="es-ES" sz="1800" b="1" dirty="0">
                <a:latin typeface="Book Antiqua"/>
              </a:rPr>
              <a:t>2020‐10‐24</a:t>
            </a:r>
            <a:r>
              <a:rPr lang="es-ES" sz="1800" dirty="0">
                <a:latin typeface="Book Antiqua"/>
              </a:rPr>
              <a:t>) que trabaja de forma remota para SRL. Su principal sistema de trabajo era una nueva Microsoft Surface enviada desde SRL.</a:t>
            </a:r>
            <a:endParaRPr lang="es-ES" sz="1400" b="1" dirty="0">
              <a:latin typeface="Book Antiqua"/>
            </a:endParaRPr>
          </a:p>
          <a:p>
            <a:pPr marL="274320" lvl="1" indent="0">
              <a:buNone/>
            </a:pPr>
            <a:endParaRPr lang="es-ES" sz="1400" b="1" dirty="0">
              <a:solidFill>
                <a:srgbClr val="0070C0"/>
              </a:solidFill>
              <a:latin typeface="Book Antiqua" panose="02040602050305030304" pitchFamily="18" charset="0"/>
            </a:endParaRPr>
          </a:p>
          <a:p>
            <a:pPr marL="274320" lvl="1" indent="0">
              <a:buNone/>
            </a:pPr>
            <a:r>
              <a:rPr lang="es-ES" sz="1900" b="1" dirty="0">
                <a:latin typeface="Book Antiqua"/>
              </a:rPr>
              <a:t>2020‐11‐14 UTC</a:t>
            </a:r>
            <a:r>
              <a:rPr lang="es-ES" sz="1900" dirty="0">
                <a:latin typeface="Book Antiqua"/>
              </a:rPr>
              <a:t>: Mientras estaba de vacaciones planificadas, irrumpieron en la casa de Fred y aparentemente el robo tuvo como objetivo su computadora portátil </a:t>
            </a:r>
            <a:r>
              <a:rPr lang="es-ES" sz="1900" strike="sngStrike" dirty="0">
                <a:latin typeface="Book Antiqua"/>
              </a:rPr>
              <a:t>SRL</a:t>
            </a:r>
            <a:r>
              <a:rPr lang="es-ES" sz="1900" dirty="0">
                <a:latin typeface="Book Antiqua"/>
              </a:rPr>
              <a:t>. Se desconoce si alguna propiedad intelectual fue robada o en riesgo.</a:t>
            </a:r>
          </a:p>
        </p:txBody>
      </p:sp>
      <p:pic>
        <p:nvPicPr>
          <p:cNvPr id="11" name="Picture 10">
            <a:extLst>
              <a:ext uri="{FF2B5EF4-FFF2-40B4-BE49-F238E27FC236}">
                <a16:creationId xmlns:a16="http://schemas.microsoft.com/office/drawing/2014/main" id="{1D891561-CEA3-2C6B-8757-405B9741A1E2}"/>
              </a:ext>
            </a:extLst>
          </p:cNvPr>
          <p:cNvPicPr>
            <a:picLocks noChangeAspect="1"/>
          </p:cNvPicPr>
          <p:nvPr/>
        </p:nvPicPr>
        <p:blipFill>
          <a:blip r:embed="rId3"/>
          <a:stretch>
            <a:fillRect/>
          </a:stretch>
        </p:blipFill>
        <p:spPr>
          <a:xfrm>
            <a:off x="8614110" y="1356230"/>
            <a:ext cx="2686425" cy="4115374"/>
          </a:xfrm>
          <a:prstGeom prst="rect">
            <a:avLst/>
          </a:prstGeom>
        </p:spPr>
      </p:pic>
    </p:spTree>
    <p:extLst>
      <p:ext uri="{BB962C8B-B14F-4D97-AF65-F5344CB8AC3E}">
        <p14:creationId xmlns:p14="http://schemas.microsoft.com/office/powerpoint/2010/main" val="2392697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a:solidFill>
                  <a:srgbClr val="4472C4"/>
                </a:solidFill>
                <a:effectLst/>
                <a:latin typeface="Book Antiqua" panose="02040602050305030304" pitchFamily="18" charset="0"/>
              </a:rPr>
              <a:t>Identificar el </a:t>
            </a:r>
            <a:r>
              <a:rPr lang="es-ES" sz="2800" b="1" i="0" dirty="0" err="1">
                <a:solidFill>
                  <a:srgbClr val="4472C4"/>
                </a:solidFill>
                <a:effectLst/>
                <a:latin typeface="Book Antiqua" panose="02040602050305030304" pitchFamily="18" charset="0"/>
              </a:rPr>
              <a:t>CurrentControlSet</a:t>
            </a:r>
            <a:r>
              <a:rPr lang="es-ES" sz="2800" b="1" i="0" dirty="0">
                <a:solidFill>
                  <a:srgbClr val="4472C4"/>
                </a:solidFill>
                <a:effectLst/>
                <a:latin typeface="Book Antiqua" panose="02040602050305030304" pitchFamily="18" charset="0"/>
              </a:rPr>
              <a:t>(I) </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59" y="2036258"/>
            <a:ext cx="7170157" cy="3937533"/>
          </a:xfrm>
        </p:spPr>
        <p:txBody>
          <a:bodyPr>
            <a:noAutofit/>
          </a:bodyPr>
          <a:lstStyle/>
          <a:p>
            <a:pPr marL="274320" lvl="1" indent="0">
              <a:buNone/>
            </a:pPr>
            <a:r>
              <a:rPr lang="es-ES" sz="2000" b="0" i="0" dirty="0">
                <a:solidFill>
                  <a:srgbClr val="000000"/>
                </a:solidFill>
                <a:effectLst/>
                <a:latin typeface="Book Antiqua" panose="02040602050305030304" pitchFamily="18" charset="0"/>
              </a:rPr>
              <a:t>Contiene configuraciones del sistema necesarias para controlar el arranque del sistema, como información de controladores y servicios. </a:t>
            </a: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dirty="0">
                <a:solidFill>
                  <a:srgbClr val="000000"/>
                </a:solidFill>
                <a:latin typeface="Book Antiqua" panose="02040602050305030304" pitchFamily="18" charset="0"/>
              </a:rPr>
              <a:t>Se localiza en : </a:t>
            </a:r>
            <a:r>
              <a:rPr lang="es-ES" sz="2000" b="1" dirty="0">
                <a:solidFill>
                  <a:schemeClr val="tx2">
                    <a:lumMod val="50000"/>
                    <a:lumOff val="50000"/>
                  </a:schemeClr>
                </a:solidFill>
                <a:latin typeface="Book Antiqua" panose="02040602050305030304" pitchFamily="18" charset="0"/>
              </a:rPr>
              <a:t>SYSTEM\</a:t>
            </a:r>
            <a:r>
              <a:rPr lang="es-ES" sz="2000" b="1" dirty="0" err="1">
                <a:solidFill>
                  <a:schemeClr val="tx2">
                    <a:lumMod val="50000"/>
                    <a:lumOff val="50000"/>
                  </a:schemeClr>
                </a:solidFill>
                <a:latin typeface="Book Antiqua" panose="02040602050305030304" pitchFamily="18" charset="0"/>
              </a:rPr>
              <a:t>Select</a:t>
            </a:r>
            <a:endParaRPr lang="es-ES" sz="2000" b="1" dirty="0">
              <a:solidFill>
                <a:schemeClr val="tx2">
                  <a:lumMod val="50000"/>
                  <a:lumOff val="50000"/>
                </a:schemeClr>
              </a:solidFill>
              <a:latin typeface="Book Antiqua" panose="02040602050305030304" pitchFamily="18" charset="0"/>
            </a:endParaRP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dirty="0">
                <a:solidFill>
                  <a:srgbClr val="000000"/>
                </a:solidFill>
                <a:latin typeface="Book Antiqua" panose="02040602050305030304" pitchFamily="18" charset="0"/>
              </a:rPr>
              <a:t>¿Por qué generalmente hay dos conjuntos de control (</a:t>
            </a:r>
            <a:r>
              <a:rPr lang="es-ES" sz="2000" b="1" dirty="0">
                <a:solidFill>
                  <a:srgbClr val="000000"/>
                </a:solidFill>
                <a:latin typeface="Book Antiqua" panose="02040602050305030304" pitchFamily="18" charset="0"/>
              </a:rPr>
              <a:t>ControlSet001 </a:t>
            </a:r>
            <a:r>
              <a:rPr lang="es-ES" sz="2000" dirty="0">
                <a:solidFill>
                  <a:srgbClr val="000000"/>
                </a:solidFill>
                <a:latin typeface="Book Antiqua" panose="02040602050305030304" pitchFamily="18" charset="0"/>
              </a:rPr>
              <a:t>y </a:t>
            </a:r>
            <a:r>
              <a:rPr lang="es-ES" sz="2000" b="1" dirty="0">
                <a:solidFill>
                  <a:srgbClr val="000000"/>
                </a:solidFill>
                <a:latin typeface="Book Antiqua" panose="02040602050305030304" pitchFamily="18" charset="0"/>
              </a:rPr>
              <a:t>ControlSet002</a:t>
            </a:r>
            <a:r>
              <a:rPr lang="es-ES" sz="2000" dirty="0">
                <a:solidFill>
                  <a:srgbClr val="000000"/>
                </a:solidFill>
                <a:latin typeface="Book Antiqua" panose="02040602050305030304" pitchFamily="18" charset="0"/>
              </a:rPr>
              <a:t>)? </a:t>
            </a:r>
          </a:p>
        </p:txBody>
      </p:sp>
      <p:pic>
        <p:nvPicPr>
          <p:cNvPr id="6" name="Picture 10" descr="A person sitting at a desk using a computer&#10;&#10;Description automatically generated">
            <a:extLst>
              <a:ext uri="{FF2B5EF4-FFF2-40B4-BE49-F238E27FC236}">
                <a16:creationId xmlns:a16="http://schemas.microsoft.com/office/drawing/2014/main" id="{ABC78999-AE9F-2AF9-664C-C85164C27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5" r="10258" b="-1"/>
          <a:stretch/>
        </p:blipFill>
        <p:spPr bwMode="auto">
          <a:xfrm>
            <a:off x="8527218" y="1327728"/>
            <a:ext cx="2900285" cy="333571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135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Cont.Identificar</a:t>
            </a:r>
            <a:r>
              <a:rPr lang="es-ES" sz="2800" b="1" i="0" dirty="0">
                <a:solidFill>
                  <a:srgbClr val="4472C4"/>
                </a:solidFill>
                <a:effectLst/>
                <a:latin typeface="Book Antiqua" panose="02040602050305030304" pitchFamily="18" charset="0"/>
              </a:rPr>
              <a:t> la versión del OS de Microsoft </a:t>
            </a:r>
            <a:endParaRPr lang="en-US" sz="2800" dirty="0">
              <a:solidFill>
                <a:srgbClr val="FF0000"/>
              </a:solidFill>
              <a:latin typeface="Book Antiqua" panose="02040602050305030304" pitchFamily="18" charset="0"/>
            </a:endParaRPr>
          </a:p>
        </p:txBody>
      </p:sp>
      <p:pic>
        <p:nvPicPr>
          <p:cNvPr id="45058" name="Picture 2" descr="A screenshot of a computer&#10;&#10;Description automatically generated">
            <a:extLst>
              <a:ext uri="{FF2B5EF4-FFF2-40B4-BE49-F238E27FC236}">
                <a16:creationId xmlns:a16="http://schemas.microsoft.com/office/drawing/2014/main" id="{F6F42797-AC5E-422D-9FAE-1C250283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46" y="839841"/>
            <a:ext cx="10640290" cy="541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13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Computer</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Name</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980459" y="2036258"/>
            <a:ext cx="7170157" cy="3937533"/>
          </a:xfrm>
        </p:spPr>
        <p:txBody>
          <a:bodyPr>
            <a:noAutofit/>
          </a:bodyPr>
          <a:lstStyle/>
          <a:p>
            <a:pPr marL="274320" lvl="1" indent="0">
              <a:buNone/>
            </a:pPr>
            <a:r>
              <a:rPr lang="es-ES" sz="2000" b="0" i="0" dirty="0">
                <a:solidFill>
                  <a:srgbClr val="000000"/>
                </a:solidFill>
                <a:effectLst/>
                <a:latin typeface="Book Antiqua" panose="02040602050305030304" pitchFamily="18" charset="0"/>
              </a:rPr>
              <a:t>El nombre del equipo es útil principalmente para fines de registro y verificación, pero no debe pasar desapercibido. </a:t>
            </a:r>
          </a:p>
          <a:p>
            <a:pPr marL="274320" lvl="1" indent="0">
              <a:buNone/>
            </a:pPr>
            <a:endParaRPr lang="es-ES" sz="2000" dirty="0">
              <a:solidFill>
                <a:srgbClr val="000000"/>
              </a:solidFill>
              <a:latin typeface="Book Antiqua" panose="02040602050305030304" pitchFamily="18" charset="0"/>
            </a:endParaRPr>
          </a:p>
          <a:p>
            <a:pPr marL="274320" lvl="1" indent="0">
              <a:buNone/>
            </a:pPr>
            <a:r>
              <a:rPr lang="es-ES" sz="2000" dirty="0">
                <a:solidFill>
                  <a:srgbClr val="000000"/>
                </a:solidFill>
                <a:latin typeface="Book Antiqua" panose="02040602050305030304" pitchFamily="18" charset="0"/>
              </a:rPr>
              <a:t>Localización: </a:t>
            </a:r>
            <a:r>
              <a:rPr lang="es-ES" sz="2000" b="1" dirty="0">
                <a:solidFill>
                  <a:schemeClr val="tx2">
                    <a:lumMod val="50000"/>
                    <a:lumOff val="50000"/>
                  </a:schemeClr>
                </a:solidFill>
                <a:latin typeface="Book Antiqua" panose="02040602050305030304" pitchFamily="18" charset="0"/>
              </a:rPr>
              <a:t>SYSTEM\</a:t>
            </a:r>
            <a:r>
              <a:rPr lang="es-ES" sz="2000" b="1" dirty="0" err="1">
                <a:solidFill>
                  <a:schemeClr val="tx2">
                    <a:lumMod val="50000"/>
                    <a:lumOff val="50000"/>
                  </a:schemeClr>
                </a:solidFill>
                <a:latin typeface="Book Antiqua" panose="02040602050305030304" pitchFamily="18" charset="0"/>
              </a:rPr>
              <a:t>CurrentControlSet</a:t>
            </a:r>
            <a:r>
              <a:rPr lang="es-ES" sz="2000" b="1" dirty="0">
                <a:solidFill>
                  <a:schemeClr val="tx2">
                    <a:lumMod val="50000"/>
                    <a:lumOff val="50000"/>
                  </a:schemeClr>
                </a:solidFill>
                <a:latin typeface="Book Antiqua" panose="02040602050305030304" pitchFamily="18" charset="0"/>
              </a:rPr>
              <a:t>\Control\</a:t>
            </a:r>
            <a:r>
              <a:rPr lang="es-ES" sz="2000" b="1" dirty="0" err="1">
                <a:solidFill>
                  <a:schemeClr val="tx2">
                    <a:lumMod val="50000"/>
                    <a:lumOff val="50000"/>
                  </a:schemeClr>
                </a:solidFill>
                <a:latin typeface="Book Antiqua" panose="02040602050305030304" pitchFamily="18" charset="0"/>
              </a:rPr>
              <a:t>ComputerName</a:t>
            </a:r>
            <a:r>
              <a:rPr lang="es-ES" sz="2000" b="1" dirty="0">
                <a:solidFill>
                  <a:schemeClr val="tx2">
                    <a:lumMod val="50000"/>
                    <a:lumOff val="50000"/>
                  </a:schemeClr>
                </a:solidFill>
                <a:latin typeface="Book Antiqua" panose="02040602050305030304" pitchFamily="18" charset="0"/>
              </a:rPr>
              <a:t>\</a:t>
            </a:r>
            <a:r>
              <a:rPr lang="es-ES" sz="2000" b="1" dirty="0" err="1">
                <a:solidFill>
                  <a:schemeClr val="tx2">
                    <a:lumMod val="50000"/>
                    <a:lumOff val="50000"/>
                  </a:schemeClr>
                </a:solidFill>
                <a:latin typeface="Book Antiqua" panose="02040602050305030304" pitchFamily="18" charset="0"/>
              </a:rPr>
              <a:t>ComputerName</a:t>
            </a:r>
            <a:endParaRPr lang="es-ES" sz="2000" b="1" dirty="0">
              <a:solidFill>
                <a:schemeClr val="tx2">
                  <a:lumMod val="50000"/>
                  <a:lumOff val="50000"/>
                </a:schemeClr>
              </a:solidFill>
              <a:latin typeface="Book Antiqua" panose="02040602050305030304" pitchFamily="18" charset="0"/>
            </a:endParaRPr>
          </a:p>
        </p:txBody>
      </p:sp>
      <p:pic>
        <p:nvPicPr>
          <p:cNvPr id="5" name="Picture 4">
            <a:extLst>
              <a:ext uri="{FF2B5EF4-FFF2-40B4-BE49-F238E27FC236}">
                <a16:creationId xmlns:a16="http://schemas.microsoft.com/office/drawing/2014/main" id="{E0538E86-0879-F204-7553-AB8DB9F05C79}"/>
              </a:ext>
            </a:extLst>
          </p:cNvPr>
          <p:cNvPicPr>
            <a:picLocks noChangeAspect="1"/>
          </p:cNvPicPr>
          <p:nvPr/>
        </p:nvPicPr>
        <p:blipFill rotWithShape="1">
          <a:blip r:embed="rId3"/>
          <a:srcRect r="5206" b="2"/>
          <a:stretch/>
        </p:blipFill>
        <p:spPr>
          <a:xfrm>
            <a:off x="8612428" y="1658033"/>
            <a:ext cx="2599113" cy="2501908"/>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Tree>
    <p:extLst>
      <p:ext uri="{BB962C8B-B14F-4D97-AF65-F5344CB8AC3E}">
        <p14:creationId xmlns:p14="http://schemas.microsoft.com/office/powerpoint/2010/main" val="2294224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Cont.Identificar</a:t>
            </a:r>
            <a:r>
              <a:rPr lang="es-ES" sz="2800" b="1" i="0" dirty="0">
                <a:solidFill>
                  <a:srgbClr val="4472C4"/>
                </a:solidFill>
                <a:effectLst/>
                <a:latin typeface="Book Antiqua" panose="02040602050305030304" pitchFamily="18" charset="0"/>
              </a:rPr>
              <a:t> la versión del OS de Microsoft </a:t>
            </a:r>
            <a:endParaRPr lang="en-US" sz="2800" dirty="0">
              <a:solidFill>
                <a:srgbClr val="FF0000"/>
              </a:solidFill>
              <a:latin typeface="Book Antiqua" panose="02040602050305030304" pitchFamily="18" charset="0"/>
            </a:endParaRPr>
          </a:p>
        </p:txBody>
      </p:sp>
      <p:pic>
        <p:nvPicPr>
          <p:cNvPr id="47106" name="Picture 2" descr="A screenshot of a computer&#10;&#10;Description automatically generated">
            <a:extLst>
              <a:ext uri="{FF2B5EF4-FFF2-40B4-BE49-F238E27FC236}">
                <a16:creationId xmlns:a16="http://schemas.microsoft.com/office/drawing/2014/main" id="{7383E774-7504-5231-EB7C-61E6B18C8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45" y="695325"/>
            <a:ext cx="10573790" cy="54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07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779306" y="684704"/>
            <a:ext cx="6373082" cy="804573"/>
          </a:xfrm>
        </p:spPr>
        <p:txBody>
          <a:bodyPr>
            <a:noAutofit/>
          </a:bodyPr>
          <a:lstStyle/>
          <a:p>
            <a:pPr algn="ctr"/>
            <a:r>
              <a:rPr lang="es-ES" sz="2800" b="1" i="0" dirty="0" err="1">
                <a:solidFill>
                  <a:srgbClr val="4472C4"/>
                </a:solidFill>
                <a:effectLst/>
                <a:latin typeface="Book Antiqua" panose="02040602050305030304" pitchFamily="18" charset="0"/>
              </a:rPr>
              <a:t>TimeZone</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Information</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274320" lvl="1" indent="0">
              <a:buNone/>
            </a:pPr>
            <a:r>
              <a:rPr lang="es-ES" b="1" i="0" dirty="0">
                <a:effectLst/>
                <a:latin typeface="Book Antiqua" panose="02040602050305030304" pitchFamily="18" charset="0"/>
              </a:rPr>
              <a:t>¿Porque esto es Útil</a:t>
            </a:r>
            <a:r>
              <a:rPr lang="es-ES" sz="2000" b="1" i="0" dirty="0">
                <a:effectLst/>
                <a:latin typeface="Book Antiqua" panose="02040602050305030304" pitchFamily="18" charset="0"/>
              </a:rPr>
              <a:t>?</a:t>
            </a:r>
            <a:r>
              <a:rPr lang="es-ES" sz="2000" b="0" i="0" dirty="0">
                <a:effectLst/>
                <a:latin typeface="Book Antiqua" panose="02040602050305030304" pitchFamily="18" charset="0"/>
              </a:rPr>
              <a:t> </a:t>
            </a:r>
          </a:p>
          <a:p>
            <a:pPr marL="274320" lvl="1" indent="0">
              <a:buNone/>
            </a:pPr>
            <a:endParaRPr lang="es-ES" sz="2000" b="1" dirty="0">
              <a:solidFill>
                <a:schemeClr val="tx2">
                  <a:lumMod val="50000"/>
                  <a:lumOff val="50000"/>
                </a:schemeClr>
              </a:solidFill>
              <a:latin typeface="Book Antiqua" panose="02040602050305030304" pitchFamily="18" charset="0"/>
            </a:endParaRPr>
          </a:p>
          <a:p>
            <a:pPr marL="342900" indent="-342900" rtl="0" fontAlgn="base">
              <a:buFont typeface="+mj-lt"/>
              <a:buAutoNum type="arabicPeriod"/>
            </a:pPr>
            <a:r>
              <a:rPr lang="es-ES" sz="2000" b="0" i="0" dirty="0">
                <a:solidFill>
                  <a:srgbClr val="000000"/>
                </a:solidFill>
                <a:effectLst/>
                <a:latin typeface="Calibri" panose="020F0502020204030204" pitchFamily="34" charset="0"/>
              </a:rPr>
              <a:t> La actividad temporal es increíblemente útil para la correlación de actividades. </a:t>
            </a:r>
            <a:endParaRPr lang="es-ES" sz="1800" b="0" i="0" dirty="0">
              <a:solidFill>
                <a:srgbClr val="000000"/>
              </a:solidFill>
              <a:effectLst/>
              <a:latin typeface="Segoe UI" panose="020B0502040204020203" pitchFamily="34" charset="0"/>
            </a:endParaRPr>
          </a:p>
          <a:p>
            <a:pPr marL="342900" indent="-342900" rtl="0" fontAlgn="base">
              <a:buFont typeface="+mj-lt"/>
              <a:buAutoNum type="arabicPeriod"/>
            </a:pPr>
            <a:r>
              <a:rPr lang="es-ES" sz="2000" b="0" i="0" dirty="0">
                <a:solidFill>
                  <a:srgbClr val="000000"/>
                </a:solidFill>
                <a:effectLst/>
                <a:latin typeface="Calibri" panose="020F0502020204030204" pitchFamily="34" charset="0"/>
              </a:rPr>
              <a:t> Los archivos de registro internos y las fechas/horas estarán basados en la información de la zona horaria del sistema. </a:t>
            </a:r>
            <a:endParaRPr lang="es-ES" sz="1800" b="0" i="0" dirty="0">
              <a:solidFill>
                <a:srgbClr val="000000"/>
              </a:solidFill>
              <a:effectLst/>
              <a:latin typeface="Segoe UI" panose="020B0502040204020203" pitchFamily="34" charset="0"/>
            </a:endParaRPr>
          </a:p>
          <a:p>
            <a:pPr marL="342900" indent="-342900" rtl="0" fontAlgn="base">
              <a:buFont typeface="+mj-lt"/>
              <a:buAutoNum type="arabicPeriod"/>
            </a:pPr>
            <a:r>
              <a:rPr lang="es-ES" sz="2000" b="0" i="0" dirty="0">
                <a:solidFill>
                  <a:srgbClr val="000000"/>
                </a:solidFill>
                <a:effectLst/>
                <a:latin typeface="Calibri" panose="020F0502020204030204" pitchFamily="34" charset="0"/>
              </a:rPr>
              <a:t>Es posible que tengas otros dispositivos de red y necesitarás correlacionar la información con la información de la zona horaria recopilada aquí. </a:t>
            </a:r>
          </a:p>
          <a:p>
            <a:pPr marL="0" indent="0" rtl="0" fontAlgn="base">
              <a:buNone/>
            </a:pPr>
            <a:r>
              <a:rPr lang="es-ES" sz="2000" dirty="0">
                <a:solidFill>
                  <a:srgbClr val="000000"/>
                </a:solidFill>
                <a:latin typeface="Calibri" panose="020F0502020204030204" pitchFamily="34" charset="0"/>
              </a:rPr>
              <a:t>Localización: </a:t>
            </a:r>
            <a:r>
              <a:rPr lang="en-US" sz="1600" b="1" i="0" dirty="0">
                <a:solidFill>
                  <a:schemeClr val="accent1"/>
                </a:solidFill>
                <a:effectLst/>
                <a:latin typeface="Book Antiqua" panose="02040602050305030304" pitchFamily="18" charset="0"/>
              </a:rPr>
              <a:t>SYSTEM\</a:t>
            </a:r>
            <a:r>
              <a:rPr lang="en-US" sz="1600" b="1" i="0" dirty="0" err="1">
                <a:solidFill>
                  <a:schemeClr val="accent1"/>
                </a:solidFill>
                <a:effectLst/>
                <a:latin typeface="Book Antiqua" panose="02040602050305030304" pitchFamily="18" charset="0"/>
              </a:rPr>
              <a:t>CurrentControlSet</a:t>
            </a:r>
            <a:r>
              <a:rPr lang="en-US" sz="1600" b="1" i="0" dirty="0">
                <a:solidFill>
                  <a:schemeClr val="accent1"/>
                </a:solidFill>
                <a:effectLst/>
                <a:latin typeface="Book Antiqua" panose="02040602050305030304" pitchFamily="18" charset="0"/>
              </a:rPr>
              <a:t>\Control\</a:t>
            </a:r>
            <a:r>
              <a:rPr lang="en-US" sz="1600" b="1" i="0" dirty="0" err="1">
                <a:solidFill>
                  <a:schemeClr val="accent1"/>
                </a:solidFill>
                <a:effectLst/>
                <a:latin typeface="Book Antiqua" panose="02040602050305030304" pitchFamily="18" charset="0"/>
              </a:rPr>
              <a:t>TimeZoneInformation</a:t>
            </a:r>
            <a:endParaRPr lang="es-ES" sz="2400" b="1" i="0" dirty="0">
              <a:solidFill>
                <a:schemeClr val="accent1"/>
              </a:solidFill>
              <a:effectLst/>
              <a:latin typeface="Book Antiqua" panose="02040602050305030304" pitchFamily="18" charset="0"/>
            </a:endParaRPr>
          </a:p>
          <a:p>
            <a:pPr marL="274320" lvl="1" indent="0">
              <a:buNone/>
            </a:pPr>
            <a:endParaRPr lang="es-ES" sz="2000" b="1" dirty="0">
              <a:solidFill>
                <a:schemeClr val="tx2">
                  <a:lumMod val="50000"/>
                  <a:lumOff val="50000"/>
                </a:schemeClr>
              </a:solidFill>
              <a:latin typeface="Book Antiqua" panose="02040602050305030304" pitchFamily="18" charset="0"/>
            </a:endParaRPr>
          </a:p>
        </p:txBody>
      </p:sp>
      <p:pic>
        <p:nvPicPr>
          <p:cNvPr id="6" name="Picture 2">
            <a:extLst>
              <a:ext uri="{FF2B5EF4-FFF2-40B4-BE49-F238E27FC236}">
                <a16:creationId xmlns:a16="http://schemas.microsoft.com/office/drawing/2014/main" id="{C61713A7-E8B3-C765-912B-9535EAB05A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38" r="5616"/>
          <a:stretch/>
        </p:blipFill>
        <p:spPr bwMode="auto">
          <a:xfrm>
            <a:off x="7762742" y="1538215"/>
            <a:ext cx="3649952" cy="369880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5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389660" y="1121858"/>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Cont.Identificar</a:t>
            </a:r>
            <a:r>
              <a:rPr lang="es-ES" sz="2800" b="1" i="0" dirty="0">
                <a:solidFill>
                  <a:srgbClr val="4472C4"/>
                </a:solidFill>
                <a:effectLst/>
                <a:latin typeface="Book Antiqua" panose="02040602050305030304" pitchFamily="18" charset="0"/>
              </a:rPr>
              <a:t> la versión del OS de Microsoft </a:t>
            </a:r>
            <a:endParaRPr lang="en-US" sz="2800" dirty="0">
              <a:solidFill>
                <a:srgbClr val="FF0000"/>
              </a:solidFill>
              <a:latin typeface="Book Antiqua" panose="02040602050305030304" pitchFamily="18" charset="0"/>
            </a:endParaRPr>
          </a:p>
        </p:txBody>
      </p:sp>
      <p:pic>
        <p:nvPicPr>
          <p:cNvPr id="51202" name="Picture 2" descr="A screenshot of a computer&#10;&#10;Description automatically generated">
            <a:extLst>
              <a:ext uri="{FF2B5EF4-FFF2-40B4-BE49-F238E27FC236}">
                <a16:creationId xmlns:a16="http://schemas.microsoft.com/office/drawing/2014/main" id="{84599D59-8C3C-D006-C5DD-49811C873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775" y="808498"/>
            <a:ext cx="10407534" cy="522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617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779306" y="684704"/>
            <a:ext cx="6373082" cy="804573"/>
          </a:xfrm>
        </p:spPr>
        <p:txBody>
          <a:bodyPr>
            <a:noAutofit/>
          </a:bodyPr>
          <a:lstStyle/>
          <a:p>
            <a:pPr algn="ctr"/>
            <a:r>
              <a:rPr lang="es-ES" sz="2800" b="1" i="0" dirty="0">
                <a:solidFill>
                  <a:srgbClr val="4472C4"/>
                </a:solidFill>
                <a:effectLst/>
                <a:latin typeface="Book Antiqua" panose="02040602050305030304" pitchFamily="18" charset="0"/>
              </a:rPr>
              <a:t>Network Interfaces</a:t>
            </a:r>
            <a:endParaRPr lang="en-US" sz="28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l" rtl="0" fontAlgn="base">
              <a:buNone/>
            </a:pPr>
            <a:r>
              <a:rPr lang="es-ES" sz="2000" b="0" i="0" dirty="0">
                <a:solidFill>
                  <a:srgbClr val="000000"/>
                </a:solidFill>
                <a:effectLst/>
                <a:latin typeface="Book Antiqua" panose="02040602050305030304" pitchFamily="18" charset="0"/>
              </a:rPr>
              <a:t>La ubicación clave se encuentra aquí en el </a:t>
            </a:r>
            <a:r>
              <a:rPr lang="es-ES" sz="2000" b="0" i="0" dirty="0" err="1">
                <a:solidFill>
                  <a:srgbClr val="000000"/>
                </a:solidFill>
                <a:effectLst/>
                <a:latin typeface="Book Antiqua" panose="02040602050305030304" pitchFamily="18" charset="0"/>
              </a:rPr>
              <a:t>hive</a:t>
            </a:r>
            <a:r>
              <a:rPr lang="es-ES" sz="2000" b="0" i="0" dirty="0">
                <a:solidFill>
                  <a:srgbClr val="000000"/>
                </a:solidFill>
                <a:effectLst/>
                <a:latin typeface="Book Antiqua" panose="02040602050305030304" pitchFamily="18" charset="0"/>
              </a:rPr>
              <a:t> del sistema (SYSTEM): </a:t>
            </a:r>
            <a:endParaRPr lang="es-ES" sz="3200" b="0" i="0" dirty="0">
              <a:solidFill>
                <a:srgbClr val="000000"/>
              </a:solidFill>
              <a:effectLst/>
              <a:latin typeface="Book Antiqua" panose="02040602050305030304" pitchFamily="18" charset="0"/>
            </a:endParaRPr>
          </a:p>
          <a:p>
            <a:pPr marL="0" indent="0" algn="l" rtl="0" fontAlgn="base">
              <a:buNone/>
            </a:pPr>
            <a:r>
              <a:rPr lang="es-ES" sz="2000" b="1" i="0" dirty="0">
                <a:solidFill>
                  <a:schemeClr val="accent1">
                    <a:lumMod val="75000"/>
                  </a:schemeClr>
                </a:solidFill>
                <a:effectLst/>
                <a:latin typeface="Book Antiqua" panose="02040602050305030304" pitchFamily="18" charset="0"/>
              </a:rPr>
              <a:t>SYSTEM\</a:t>
            </a:r>
            <a:r>
              <a:rPr lang="es-ES" sz="2000" b="1" i="0" dirty="0" err="1">
                <a:solidFill>
                  <a:schemeClr val="accent1">
                    <a:lumMod val="75000"/>
                  </a:schemeClr>
                </a:solidFill>
                <a:effectLst/>
                <a:latin typeface="Book Antiqua" panose="02040602050305030304" pitchFamily="18" charset="0"/>
              </a:rPr>
              <a:t>CurrentControlSet</a:t>
            </a:r>
            <a:r>
              <a:rPr lang="es-ES" sz="2000" b="1" i="0" dirty="0">
                <a:solidFill>
                  <a:schemeClr val="accent1">
                    <a:lumMod val="75000"/>
                  </a:schemeClr>
                </a:solidFill>
                <a:effectLst/>
                <a:latin typeface="Book Antiqua" panose="02040602050305030304" pitchFamily="18" charset="0"/>
              </a:rPr>
              <a:t>\</a:t>
            </a:r>
            <a:r>
              <a:rPr lang="es-ES" sz="2000" b="1" i="0" dirty="0" err="1">
                <a:solidFill>
                  <a:schemeClr val="accent1">
                    <a:lumMod val="75000"/>
                  </a:schemeClr>
                </a:solidFill>
                <a:effectLst/>
                <a:latin typeface="Book Antiqua" panose="02040602050305030304" pitchFamily="18" charset="0"/>
              </a:rPr>
              <a:t>Services</a:t>
            </a:r>
            <a:r>
              <a:rPr lang="es-ES" sz="2000" b="1" i="0" dirty="0">
                <a:solidFill>
                  <a:schemeClr val="accent1">
                    <a:lumMod val="75000"/>
                  </a:schemeClr>
                </a:solidFill>
                <a:effectLst/>
                <a:latin typeface="Book Antiqua" panose="02040602050305030304" pitchFamily="18" charset="0"/>
              </a:rPr>
              <a:t>\</a:t>
            </a:r>
            <a:r>
              <a:rPr lang="es-ES" sz="2000" b="1" i="0" dirty="0" err="1">
                <a:solidFill>
                  <a:schemeClr val="accent1">
                    <a:lumMod val="75000"/>
                  </a:schemeClr>
                </a:solidFill>
                <a:effectLst/>
                <a:latin typeface="Book Antiqua" panose="02040602050305030304" pitchFamily="18" charset="0"/>
              </a:rPr>
              <a:t>Tcpip</a:t>
            </a:r>
            <a:r>
              <a:rPr lang="es-ES" sz="2000" b="1" i="0" dirty="0">
                <a:solidFill>
                  <a:schemeClr val="accent1">
                    <a:lumMod val="75000"/>
                  </a:schemeClr>
                </a:solidFill>
                <a:effectLst/>
                <a:latin typeface="Book Antiqua" panose="02040602050305030304" pitchFamily="18" charset="0"/>
              </a:rPr>
              <a:t>\</a:t>
            </a:r>
            <a:r>
              <a:rPr lang="es-ES" sz="2000" b="1" i="0" dirty="0" err="1">
                <a:solidFill>
                  <a:schemeClr val="accent1">
                    <a:lumMod val="75000"/>
                  </a:schemeClr>
                </a:solidFill>
                <a:effectLst/>
                <a:latin typeface="Book Antiqua" panose="02040602050305030304" pitchFamily="18" charset="0"/>
              </a:rPr>
              <a:t>Parameters</a:t>
            </a:r>
            <a:r>
              <a:rPr lang="es-ES" sz="2000" b="1" i="0" dirty="0">
                <a:solidFill>
                  <a:schemeClr val="accent1">
                    <a:lumMod val="75000"/>
                  </a:schemeClr>
                </a:solidFill>
                <a:effectLst/>
                <a:latin typeface="Book Antiqua" panose="02040602050305030304" pitchFamily="18" charset="0"/>
              </a:rPr>
              <a:t>\Interfaces</a:t>
            </a:r>
            <a:r>
              <a:rPr lang="es-ES" sz="2000" b="0" i="0" dirty="0">
                <a:solidFill>
                  <a:schemeClr val="accent1">
                    <a:lumMod val="75000"/>
                  </a:schemeClr>
                </a:solidFill>
                <a:effectLst/>
                <a:latin typeface="Book Antiqua" panose="02040602050305030304" pitchFamily="18" charset="0"/>
              </a:rPr>
              <a:t> </a:t>
            </a:r>
          </a:p>
          <a:p>
            <a:pPr marL="0" indent="0" algn="l" rtl="0" fontAlgn="base">
              <a:buNone/>
            </a:pPr>
            <a:endParaRPr lang="es-ES" sz="3200" dirty="0">
              <a:solidFill>
                <a:srgbClr val="000000"/>
              </a:solidFill>
              <a:latin typeface="Book Antiqua" panose="02040602050305030304" pitchFamily="18" charset="0"/>
            </a:endParaRPr>
          </a:p>
          <a:p>
            <a:pPr marL="342900" indent="-342900" algn="l" rtl="0" fontAlgn="base">
              <a:buFont typeface="+mj-lt"/>
              <a:buAutoNum type="arabicPeriod"/>
            </a:pPr>
            <a:r>
              <a:rPr lang="es-ES" sz="2000" b="0" i="0" dirty="0">
                <a:solidFill>
                  <a:srgbClr val="000000"/>
                </a:solidFill>
                <a:effectLst/>
                <a:latin typeface="Book Antiqua" panose="02040602050305030304" pitchFamily="18" charset="0"/>
              </a:rPr>
              <a:t>Enumera las interfaces de red de la máquina. </a:t>
            </a:r>
            <a:endParaRPr lang="es-ES" sz="1800" dirty="0">
              <a:solidFill>
                <a:srgbClr val="000000"/>
              </a:solidFill>
              <a:latin typeface="Book Antiqua" panose="02040602050305030304" pitchFamily="18" charset="0"/>
            </a:endParaRPr>
          </a:p>
          <a:p>
            <a:pPr marL="342900" indent="-342900" algn="l" rtl="0" fontAlgn="base">
              <a:buFont typeface="+mj-lt"/>
              <a:buAutoNum type="arabicPeriod"/>
            </a:pPr>
            <a:r>
              <a:rPr lang="es-ES" sz="2000" b="0" i="0" dirty="0">
                <a:solidFill>
                  <a:srgbClr val="000000"/>
                </a:solidFill>
                <a:effectLst/>
                <a:latin typeface="Book Antiqua" panose="02040602050305030304" pitchFamily="18" charset="0"/>
              </a:rPr>
              <a:t>Puede determinar si la máquina tiene una dirección IP estática o si está configurada por DHCP. </a:t>
            </a:r>
            <a:endParaRPr lang="es-ES" sz="1800" dirty="0">
              <a:solidFill>
                <a:srgbClr val="000000"/>
              </a:solidFill>
              <a:latin typeface="Book Antiqua" panose="02040602050305030304" pitchFamily="18" charset="0"/>
            </a:endParaRPr>
          </a:p>
          <a:p>
            <a:pPr marL="342900" indent="-342900" algn="l" rtl="0" fontAlgn="base">
              <a:buFont typeface="+mj-lt"/>
              <a:buAutoNum type="arabicPeriod"/>
            </a:pPr>
            <a:r>
              <a:rPr lang="es-ES" sz="2000" b="0" i="0" dirty="0">
                <a:solidFill>
                  <a:srgbClr val="000000"/>
                </a:solidFill>
                <a:effectLst/>
                <a:latin typeface="Book Antiqua" panose="02040602050305030304" pitchFamily="18" charset="0"/>
              </a:rPr>
              <a:t>Vincula la máquina a la actividad de red que se registró. </a:t>
            </a:r>
            <a:endParaRPr lang="es-ES" sz="1800" dirty="0">
              <a:solidFill>
                <a:srgbClr val="000000"/>
              </a:solidFill>
              <a:latin typeface="Book Antiqua" panose="02040602050305030304" pitchFamily="18" charset="0"/>
            </a:endParaRPr>
          </a:p>
          <a:p>
            <a:pPr marL="342900" indent="-342900" algn="l" rtl="0" fontAlgn="base">
              <a:buFont typeface="+mj-lt"/>
              <a:buAutoNum type="arabicPeriod"/>
            </a:pPr>
            <a:r>
              <a:rPr lang="es-ES" sz="2000" b="0" i="0" dirty="0">
                <a:solidFill>
                  <a:srgbClr val="000000"/>
                </a:solidFill>
                <a:effectLst/>
                <a:latin typeface="Book Antiqua" panose="02040602050305030304" pitchFamily="18" charset="0"/>
              </a:rPr>
              <a:t>Obtiene el GUID de la interfaz para un perfil adicional en las conexiones de red. </a:t>
            </a:r>
            <a:endParaRPr lang="es-ES" sz="1800" b="0" i="0" dirty="0">
              <a:solidFill>
                <a:srgbClr val="000000"/>
              </a:solidFill>
              <a:effectLst/>
              <a:latin typeface="Book Antiqua" panose="02040602050305030304" pitchFamily="18" charset="0"/>
            </a:endParaRPr>
          </a:p>
          <a:p>
            <a:pPr marL="274320" lvl="1" indent="0">
              <a:buNone/>
            </a:pPr>
            <a:endParaRPr lang="es-ES" sz="2000" b="1" dirty="0">
              <a:solidFill>
                <a:schemeClr val="tx2">
                  <a:lumMod val="50000"/>
                  <a:lumOff val="50000"/>
                </a:schemeClr>
              </a:solidFill>
              <a:latin typeface="Book Antiqua" panose="02040602050305030304" pitchFamily="18" charset="0"/>
            </a:endParaRPr>
          </a:p>
        </p:txBody>
      </p:sp>
      <p:pic>
        <p:nvPicPr>
          <p:cNvPr id="5" name="Picture 4" descr="A black and white drawing of a router&#10;&#10;Description automatically generated">
            <a:extLst>
              <a:ext uri="{FF2B5EF4-FFF2-40B4-BE49-F238E27FC236}">
                <a16:creationId xmlns:a16="http://schemas.microsoft.com/office/drawing/2014/main" id="{F1E117A2-2634-CEC4-64CE-8D5512E069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06" r="20242" b="-1"/>
          <a:stretch/>
        </p:blipFill>
        <p:spPr bwMode="auto">
          <a:xfrm>
            <a:off x="8187585" y="1600893"/>
            <a:ext cx="3178951" cy="365621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153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779306" y="684704"/>
            <a:ext cx="6373082" cy="804573"/>
          </a:xfrm>
        </p:spPr>
        <p:txBody>
          <a:bodyPr>
            <a:noAutofit/>
          </a:bodyPr>
          <a:lstStyle/>
          <a:p>
            <a:pPr algn="ctr"/>
            <a:r>
              <a:rPr lang="en-US" sz="2400" b="1" i="0" dirty="0">
                <a:solidFill>
                  <a:srgbClr val="4472C4"/>
                </a:solidFill>
                <a:effectLst/>
                <a:latin typeface="Book Antiqua" panose="02040602050305030304" pitchFamily="18" charset="0"/>
              </a:rPr>
              <a:t>Historical Networks – Network List Keys</a:t>
            </a:r>
            <a:r>
              <a:rPr lang="en-US" sz="2400" b="0" i="0" dirty="0">
                <a:solidFill>
                  <a:srgbClr val="4472C4"/>
                </a:solidFill>
                <a:effectLst/>
                <a:latin typeface="Book Antiqua" panose="02040602050305030304" pitchFamily="18" charset="0"/>
              </a:rPr>
              <a:t> </a:t>
            </a:r>
            <a:endParaRPr lang="en-US" sz="36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ctr" rtl="0" fontAlgn="base">
              <a:buNone/>
            </a:pPr>
            <a:r>
              <a:rPr lang="es-ES" sz="2400" b="1" i="0" dirty="0">
                <a:solidFill>
                  <a:schemeClr val="accent1">
                    <a:lumMod val="75000"/>
                  </a:schemeClr>
                </a:solidFill>
                <a:effectLst/>
                <a:latin typeface="Calibri" panose="020F0502020204030204" pitchFamily="34" charset="0"/>
              </a:rPr>
              <a:t>Propósito: </a:t>
            </a:r>
          </a:p>
          <a:p>
            <a:pPr marL="0" indent="0" algn="ctr" rtl="0" fontAlgn="base">
              <a:buNone/>
            </a:pPr>
            <a:endParaRPr lang="es-ES" sz="1800" dirty="0">
              <a:solidFill>
                <a:srgbClr val="000000"/>
              </a:solidFill>
              <a:latin typeface="Calibri" panose="020F0502020204030204" pitchFamily="34"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Identifica las redes a las que se ha conectado el ordenador. </a:t>
            </a:r>
            <a:endParaRPr lang="es-ES" sz="16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Identifica el nombre de dominio/nombre de intranet. </a:t>
            </a:r>
            <a:endParaRPr lang="es-ES" sz="16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Identifica el SSID (</a:t>
            </a:r>
            <a:r>
              <a:rPr lang="es-ES" sz="2000" b="0" i="0" dirty="0" err="1">
                <a:solidFill>
                  <a:srgbClr val="000000"/>
                </a:solidFill>
                <a:effectLst/>
                <a:latin typeface="Book Antiqua" panose="02040602050305030304" pitchFamily="18" charset="0"/>
              </a:rPr>
              <a:t>Service</a:t>
            </a:r>
            <a:r>
              <a:rPr lang="es-ES" sz="2000" b="0" i="0" dirty="0">
                <a:solidFill>
                  <a:srgbClr val="000000"/>
                </a:solidFill>
                <a:effectLst/>
                <a:latin typeface="Book Antiqua" panose="02040602050305030304" pitchFamily="18" charset="0"/>
              </a:rPr>
              <a:t> Set </a:t>
            </a:r>
            <a:r>
              <a:rPr lang="es-ES" sz="2000" b="0" i="0" dirty="0" err="1">
                <a:solidFill>
                  <a:srgbClr val="000000"/>
                </a:solidFill>
                <a:effectLst/>
                <a:latin typeface="Book Antiqua" panose="02040602050305030304" pitchFamily="18" charset="0"/>
              </a:rPr>
              <a:t>Identifier</a:t>
            </a:r>
            <a:r>
              <a:rPr lang="es-ES" sz="2000" b="0" i="0" dirty="0">
                <a:solidFill>
                  <a:srgbClr val="000000"/>
                </a:solidFill>
                <a:effectLst/>
                <a:latin typeface="Book Antiqua" panose="02040602050305030304" pitchFamily="18" charset="0"/>
              </a:rPr>
              <a:t>). </a:t>
            </a:r>
            <a:endParaRPr lang="es-ES" sz="1600" dirty="0">
              <a:solidFill>
                <a:srgbClr val="000000"/>
              </a:solidFill>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Identifica la dirección MAC de la puerta de enlace. </a:t>
            </a:r>
            <a:endParaRPr lang="es-ES" sz="1600" b="0" i="0" dirty="0">
              <a:solidFill>
                <a:srgbClr val="000000"/>
              </a:solidFill>
              <a:effectLst/>
              <a:latin typeface="Book Antiqua" panose="02040602050305030304" pitchFamily="18" charset="0"/>
            </a:endParaRPr>
          </a:p>
          <a:p>
            <a:pPr marL="274320" lvl="1" indent="0">
              <a:buNone/>
            </a:pPr>
            <a:endParaRPr lang="es-ES" sz="2000" b="1" dirty="0">
              <a:solidFill>
                <a:schemeClr val="tx2">
                  <a:lumMod val="50000"/>
                  <a:lumOff val="50000"/>
                </a:schemeClr>
              </a:solidFill>
              <a:latin typeface="Book Antiqua" panose="02040602050305030304" pitchFamily="18" charset="0"/>
            </a:endParaRPr>
          </a:p>
        </p:txBody>
      </p:sp>
      <p:pic>
        <p:nvPicPr>
          <p:cNvPr id="6" name="Picture 6" descr="A black router with a screen on top&#10;&#10;Description automatically generated">
            <a:extLst>
              <a:ext uri="{FF2B5EF4-FFF2-40B4-BE49-F238E27FC236}">
                <a16:creationId xmlns:a16="http://schemas.microsoft.com/office/drawing/2014/main" id="{4D290485-40E7-845B-7B84-CE83086F64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7" r="8905" b="2"/>
          <a:stretch/>
        </p:blipFill>
        <p:spPr bwMode="auto">
          <a:xfrm>
            <a:off x="8312726" y="1798609"/>
            <a:ext cx="3127909" cy="3597508"/>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538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n-US" sz="2400" b="1" i="0" dirty="0">
                <a:solidFill>
                  <a:srgbClr val="4472C4"/>
                </a:solidFill>
                <a:effectLst/>
                <a:latin typeface="Book Antiqua" panose="02040602050305030304" pitchFamily="18" charset="0"/>
              </a:rPr>
              <a:t>Network Profiles Key – First and Last Times Connected</a:t>
            </a:r>
            <a:r>
              <a:rPr lang="en-US" sz="2400" b="0" i="0" dirty="0">
                <a:solidFill>
                  <a:srgbClr val="4472C4"/>
                </a:solidFill>
                <a:effectLst/>
                <a:latin typeface="Book Antiqua" panose="02040602050305030304" pitchFamily="18" charset="0"/>
              </a:rPr>
              <a:t> </a:t>
            </a:r>
            <a:endParaRPr lang="en-US"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ctr" rtl="0" fontAlgn="base">
              <a:buNone/>
            </a:pPr>
            <a:r>
              <a:rPr lang="es-ES" sz="2400" b="1" i="0" dirty="0">
                <a:solidFill>
                  <a:schemeClr val="accent1">
                    <a:lumMod val="75000"/>
                  </a:schemeClr>
                </a:solidFill>
                <a:effectLst/>
                <a:latin typeface="Calibri" panose="020F0502020204030204" pitchFamily="34" charset="0"/>
              </a:rPr>
              <a:t>Propósito: </a:t>
            </a:r>
          </a:p>
          <a:p>
            <a:pPr marL="0" indent="0" algn="ctr" rtl="0" fontAlgn="base">
              <a:buNone/>
            </a:pPr>
            <a:endParaRPr lang="es-ES" sz="1800" dirty="0">
              <a:solidFill>
                <a:srgbClr val="000000"/>
              </a:solidFill>
              <a:latin typeface="Calibri" panose="020F0502020204030204" pitchFamily="34"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 Identifica el tipo de red a la que se conectó la computadora. </a:t>
            </a:r>
          </a:p>
          <a:p>
            <a:pPr marL="342900" indent="-342900" algn="ctr" rtl="0" fontAlgn="base">
              <a:buFont typeface="+mj-lt"/>
              <a:buAutoNum type="arabicPeriod"/>
            </a:pPr>
            <a:endParaRPr lang="es-ES" sz="20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 Identifica los SSID inalámbricos a los que la computadora se conectó anteriormente. </a:t>
            </a: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El tiempo se registra en HORA LOCAL, NO UTC. </a:t>
            </a:r>
            <a:endParaRPr lang="es-ES" sz="2000" dirty="0">
              <a:solidFill>
                <a:srgbClr val="000000"/>
              </a:solidFill>
              <a:latin typeface="Book Antiqua" panose="02040602050305030304" pitchFamily="18" charset="0"/>
            </a:endParaRPr>
          </a:p>
          <a:p>
            <a:pPr marL="0" indent="0" rtl="0" fontAlgn="base">
              <a:buNone/>
            </a:pPr>
            <a:endParaRPr lang="es-ES" sz="1400" b="0" i="0" dirty="0">
              <a:solidFill>
                <a:srgbClr val="000000"/>
              </a:solidFill>
              <a:effectLst/>
              <a:latin typeface="WordVisi_MSFontService"/>
            </a:endParaRPr>
          </a:p>
          <a:p>
            <a:pPr marL="0" indent="0" rtl="0" fontAlgn="base">
              <a:buNone/>
            </a:pPr>
            <a:r>
              <a:rPr lang="es-ES" sz="2000" b="0" i="0" dirty="0">
                <a:solidFill>
                  <a:srgbClr val="000000"/>
                </a:solidFill>
                <a:effectLst/>
                <a:latin typeface="Book Antiqua" panose="02040602050305030304" pitchFamily="18" charset="0"/>
              </a:rPr>
              <a:t>Poder identificar el tipo de red será útil para determinar cómo un usuario se conectó a un nombre de red definido</a:t>
            </a:r>
            <a:endParaRPr lang="es-ES" sz="3200" b="1" dirty="0">
              <a:solidFill>
                <a:schemeClr val="tx2">
                  <a:lumMod val="50000"/>
                  <a:lumOff val="50000"/>
                </a:schemeClr>
              </a:solidFill>
              <a:latin typeface="Book Antiqua" panose="02040602050305030304" pitchFamily="18" charset="0"/>
            </a:endParaRPr>
          </a:p>
        </p:txBody>
      </p:sp>
      <p:pic>
        <p:nvPicPr>
          <p:cNvPr id="5" name="Picture 8" descr="A person sitting at a desk with computers&#10;&#10;Description automatically generated">
            <a:extLst>
              <a:ext uri="{FF2B5EF4-FFF2-40B4-BE49-F238E27FC236}">
                <a16:creationId xmlns:a16="http://schemas.microsoft.com/office/drawing/2014/main" id="{A8BC3694-3B32-E647-2D1C-AAB944647F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92" r="6179"/>
          <a:stretch/>
        </p:blipFill>
        <p:spPr bwMode="auto">
          <a:xfrm>
            <a:off x="8259758" y="1281862"/>
            <a:ext cx="3062996" cy="3589396"/>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08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System</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Boot</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autostart</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Programs</a:t>
            </a:r>
            <a:r>
              <a:rPr lang="es-ES" sz="2800" b="0" i="0" dirty="0">
                <a:solidFill>
                  <a:srgbClr val="4472C4"/>
                </a:solidFill>
                <a:effectLst/>
                <a:latin typeface="Book Antiqua" panose="02040602050305030304" pitchFamily="18" charset="0"/>
              </a:rPr>
              <a:t> </a:t>
            </a:r>
            <a:endParaRPr lang="en-US" sz="6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ctr" rtl="0" fontAlgn="base">
              <a:buNone/>
            </a:pPr>
            <a:r>
              <a:rPr lang="es-ES" sz="2400" b="1" i="0" dirty="0">
                <a:solidFill>
                  <a:schemeClr val="accent1">
                    <a:lumMod val="75000"/>
                  </a:schemeClr>
                </a:solidFill>
                <a:effectLst/>
                <a:latin typeface="Calibri" panose="020F0502020204030204" pitchFamily="34" charset="0"/>
              </a:rPr>
              <a:t>Propósito: </a:t>
            </a:r>
            <a:endParaRPr lang="es-ES" sz="1800" dirty="0">
              <a:solidFill>
                <a:srgbClr val="000000"/>
              </a:solidFill>
              <a:latin typeface="Calibri" panose="020F0502020204030204" pitchFamily="34" charset="0"/>
            </a:endParaRPr>
          </a:p>
          <a:p>
            <a:pPr marL="342900" indent="-342900" algn="ctr" rtl="0" fontAlgn="base">
              <a:buFont typeface="+mj-lt"/>
              <a:buAutoNum type="arabicPeriod"/>
            </a:pPr>
            <a:r>
              <a:rPr lang="es-ES" sz="1800" b="0" i="0" dirty="0">
                <a:solidFill>
                  <a:srgbClr val="000000"/>
                </a:solidFill>
                <a:effectLst/>
                <a:latin typeface="Book Antiqua" panose="02040602050305030304" pitchFamily="18" charset="0"/>
              </a:rPr>
              <a:t>Enumera programas que muestran persistencia, que se ejecutan al inicio de sesión del usuario o al inicio del sistema</a:t>
            </a:r>
          </a:p>
          <a:p>
            <a:pPr marL="0" indent="0" algn="ctr" rtl="0" fontAlgn="base">
              <a:buNone/>
            </a:pPr>
            <a:endParaRPr lang="es-ES" sz="1400" b="0" i="0" dirty="0">
              <a:solidFill>
                <a:srgbClr val="000000"/>
              </a:solidFill>
              <a:effectLst/>
              <a:latin typeface="WordVisi_MSFontService"/>
            </a:endParaRPr>
          </a:p>
          <a:p>
            <a:pPr marL="0" indent="0" algn="ctr" rtl="0" fontAlgn="base">
              <a:buNone/>
            </a:pPr>
            <a:r>
              <a:rPr lang="es-ES" sz="2400" b="1" i="0" dirty="0">
                <a:solidFill>
                  <a:schemeClr val="accent1">
                    <a:lumMod val="75000"/>
                  </a:schemeClr>
                </a:solidFill>
                <a:effectLst/>
                <a:latin typeface="Book Antiqua" panose="02040602050305030304" pitchFamily="18" charset="0"/>
              </a:rPr>
              <a:t>¿</a:t>
            </a:r>
            <a:r>
              <a:rPr lang="es-ES" sz="2400" b="1" dirty="0">
                <a:solidFill>
                  <a:schemeClr val="accent1">
                    <a:lumMod val="75000"/>
                  </a:schemeClr>
                </a:solidFill>
                <a:latin typeface="Book Antiqua" panose="02040602050305030304" pitchFamily="18" charset="0"/>
              </a:rPr>
              <a:t>Por que es útil?</a:t>
            </a:r>
          </a:p>
          <a:p>
            <a:pPr marL="342900" indent="-342900" algn="ctr" rtl="0" fontAlgn="base">
              <a:buFont typeface="+mj-lt"/>
              <a:buAutoNum type="arabicPeriod"/>
            </a:pPr>
            <a:r>
              <a:rPr lang="es-ES" sz="1800" b="0" i="0" dirty="0">
                <a:solidFill>
                  <a:srgbClr val="000000"/>
                </a:solidFill>
                <a:effectLst/>
                <a:latin typeface="Book Antiqua" panose="02040602050305030304" pitchFamily="18" charset="0"/>
              </a:rPr>
              <a:t>Determinar los programas que se iniciarán automáticamente. </a:t>
            </a:r>
          </a:p>
          <a:p>
            <a:pPr marL="342900" indent="-342900" algn="ctr" rtl="0" fontAlgn="base">
              <a:buFont typeface="+mj-lt"/>
              <a:buAutoNum type="arabicPeriod"/>
            </a:pPr>
            <a:r>
              <a:rPr lang="es-ES" sz="1800" b="0" i="0" dirty="0">
                <a:solidFill>
                  <a:srgbClr val="000000"/>
                </a:solidFill>
                <a:effectLst/>
                <a:latin typeface="Book Antiqua" panose="02040602050305030304" pitchFamily="18" charset="0"/>
              </a:rPr>
              <a:t>Útil para encontrar malware en una máquina que se instala en el arranque, como un </a:t>
            </a:r>
            <a:r>
              <a:rPr lang="es-ES" sz="1800" b="0" i="0" dirty="0" err="1">
                <a:solidFill>
                  <a:srgbClr val="000000"/>
                </a:solidFill>
                <a:effectLst/>
                <a:latin typeface="Book Antiqua" panose="02040602050305030304" pitchFamily="18" charset="0"/>
              </a:rPr>
              <a:t>rootkit</a:t>
            </a:r>
            <a:r>
              <a:rPr lang="es-ES" sz="1800" b="0" i="0" dirty="0">
                <a:solidFill>
                  <a:srgbClr val="000000"/>
                </a:solidFill>
                <a:effectLst/>
                <a:latin typeface="Book Antiqua" panose="02040602050305030304" pitchFamily="18" charset="0"/>
              </a:rPr>
              <a:t>. </a:t>
            </a:r>
          </a:p>
          <a:p>
            <a:pPr marL="342900" indent="-342900" algn="ctr" rtl="0" fontAlgn="base">
              <a:buFont typeface="+mj-lt"/>
              <a:buAutoNum type="arabicPeriod"/>
            </a:pPr>
            <a:r>
              <a:rPr lang="es-ES" sz="1800" b="0" i="0" dirty="0">
                <a:solidFill>
                  <a:srgbClr val="000000"/>
                </a:solidFill>
                <a:effectLst/>
                <a:latin typeface="Book Antiqua" panose="02040602050305030304" pitchFamily="18" charset="0"/>
              </a:rPr>
              <a:t> Observar cuándo se actualizó por última vez la clave de tiempo; generalmente sería la última vez que se inició el sistema. </a:t>
            </a:r>
          </a:p>
          <a:p>
            <a:pPr marL="0" indent="0" algn="ctr" rtl="0" fontAlgn="base">
              <a:buNone/>
            </a:pPr>
            <a:endParaRPr lang="es-ES" sz="1400" dirty="0">
              <a:solidFill>
                <a:srgbClr val="000000"/>
              </a:solidFill>
              <a:latin typeface="WordVisi_MSFontService"/>
            </a:endParaRPr>
          </a:p>
        </p:txBody>
      </p:sp>
      <p:pic>
        <p:nvPicPr>
          <p:cNvPr id="6" name="Picture 10" descr="A computer monitor and keyboard&#10;&#10;Description automatically generated">
            <a:extLst>
              <a:ext uri="{FF2B5EF4-FFF2-40B4-BE49-F238E27FC236}">
                <a16:creationId xmlns:a16="http://schemas.microsoft.com/office/drawing/2014/main" id="{71DD60F3-38EF-31F7-A5F4-15A963DE19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6" r="1" b="1361"/>
          <a:stretch/>
        </p:blipFill>
        <p:spPr bwMode="auto">
          <a:xfrm>
            <a:off x="8424179" y="1465102"/>
            <a:ext cx="3037623" cy="2924018"/>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34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1504"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2706410" y="953944"/>
            <a:ext cx="3866979" cy="804573"/>
          </a:xfrm>
        </p:spPr>
        <p:txBody>
          <a:bodyPr>
            <a:noAutofit/>
          </a:bodyPr>
          <a:lstStyle/>
          <a:p>
            <a:pPr algn="ctr"/>
            <a:r>
              <a:rPr lang="es-ES" sz="3200" b="1">
                <a:solidFill>
                  <a:schemeClr val="tx2">
                    <a:lumMod val="50000"/>
                    <a:lumOff val="50000"/>
                  </a:schemeClr>
                </a:solidFill>
                <a:latin typeface="Book Antiqua" panose="02040602050305030304" pitchFamily="18" charset="0"/>
              </a:rPr>
              <a:t>Fred </a:t>
            </a:r>
            <a:r>
              <a:rPr lang="es-ES" sz="3200" b="1" err="1">
                <a:solidFill>
                  <a:schemeClr val="tx2">
                    <a:lumMod val="50000"/>
                    <a:lumOff val="50000"/>
                  </a:schemeClr>
                </a:solidFill>
                <a:latin typeface="Book Antiqua" panose="02040602050305030304" pitchFamily="18" charset="0"/>
              </a:rPr>
              <a:t>Rocba</a:t>
            </a:r>
            <a:r>
              <a:rPr lang="es-ES" sz="3200" b="1">
                <a:solidFill>
                  <a:schemeClr val="tx2">
                    <a:lumMod val="50000"/>
                    <a:lumOff val="50000"/>
                  </a:schemeClr>
                </a:solidFill>
                <a:latin typeface="Book Antiqua" panose="02040602050305030304" pitchFamily="18" charset="0"/>
              </a:rPr>
              <a:t> Case</a:t>
            </a: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7473267" cy="4225636"/>
          </a:xfrm>
        </p:spPr>
        <p:txBody>
          <a:bodyPr vert="horz" lIns="91440" tIns="45720" rIns="91440" bIns="45720" rtlCol="0" anchor="t">
            <a:normAutofit lnSpcReduction="10000"/>
          </a:bodyPr>
          <a:lstStyle/>
          <a:p>
            <a:pPr marL="274320" lvl="1" indent="0">
              <a:buNone/>
            </a:pPr>
            <a:r>
              <a:rPr lang="es-ES" sz="1800" dirty="0">
                <a:latin typeface="Book Antiqua"/>
              </a:rPr>
              <a:t>Estas son las fechas iniciales proporcionadas por el equipo de incidentes de SRL y a través de entrevistas con Fred </a:t>
            </a:r>
            <a:r>
              <a:rPr lang="es-ES" sz="1800" dirty="0" err="1">
                <a:latin typeface="Book Antiqua"/>
              </a:rPr>
              <a:t>Rocba</a:t>
            </a:r>
            <a:r>
              <a:rPr lang="es-ES" sz="1800" dirty="0">
                <a:latin typeface="Book Antiqua"/>
              </a:rPr>
              <a:t>. </a:t>
            </a:r>
            <a:endParaRPr lang="es-ES" sz="1800" dirty="0">
              <a:latin typeface="Book Antiqua" panose="02040602050305030304" pitchFamily="18" charset="0"/>
            </a:endParaRPr>
          </a:p>
          <a:p>
            <a:pPr marL="274320" lvl="1" indent="0">
              <a:buNone/>
            </a:pPr>
            <a:endParaRPr lang="es-ES" sz="1800" dirty="0">
              <a:latin typeface="Book Antiqua" panose="02040602050305030304" pitchFamily="18" charset="0"/>
            </a:endParaRPr>
          </a:p>
          <a:p>
            <a:pPr marL="274320" lvl="1" indent="0">
              <a:buNone/>
            </a:pPr>
            <a:r>
              <a:rPr lang="es-ES" sz="1800" dirty="0">
                <a:latin typeface="Book Antiqua"/>
              </a:rPr>
              <a:t>Fechas importantes </a:t>
            </a:r>
            <a:endParaRPr lang="es-ES" sz="1800" dirty="0">
              <a:latin typeface="Book Antiqua" panose="02040602050305030304" pitchFamily="18" charset="0"/>
            </a:endParaRPr>
          </a:p>
          <a:p>
            <a:pPr marL="274320" lvl="1" indent="0">
              <a:buNone/>
            </a:pPr>
            <a:endParaRPr lang="es-ES" sz="1800" dirty="0">
              <a:latin typeface="Book Antiqua" panose="02040602050305030304" pitchFamily="18" charset="0"/>
            </a:endParaRPr>
          </a:p>
          <a:p>
            <a:pPr marL="560070" lvl="1" indent="-285750"/>
            <a:r>
              <a:rPr lang="es-ES" sz="1800" b="1" dirty="0">
                <a:latin typeface="Book Antiqua"/>
              </a:rPr>
              <a:t>2020-10 -24</a:t>
            </a:r>
            <a:r>
              <a:rPr lang="es-ES" sz="1800" dirty="0">
                <a:latin typeface="Book Antiqua"/>
              </a:rPr>
              <a:t>: Entrevista y trabajo aceptados</a:t>
            </a:r>
          </a:p>
          <a:p>
            <a:pPr marL="560070" lvl="1" indent="-285750"/>
            <a:r>
              <a:rPr lang="es-ES" sz="1800" b="1" dirty="0">
                <a:latin typeface="Book Antiqua"/>
              </a:rPr>
              <a:t>2020-10-24</a:t>
            </a:r>
            <a:r>
              <a:rPr lang="es-ES" sz="1800" dirty="0">
                <a:latin typeface="Book Antiqua"/>
              </a:rPr>
              <a:t>: Fred recibe una nueva computadora portátil Microsoft Surface para trabajo remoto, usando aplicaciones en la nube y VPN. Fred usa su propia cuenta de Microsoft e instala aplicaciones propias</a:t>
            </a:r>
          </a:p>
          <a:p>
            <a:pPr marL="560070" lvl="1" indent="-285750"/>
            <a:r>
              <a:rPr lang="es-ES" sz="1800" b="1" dirty="0">
                <a:latin typeface="Book Antiqua"/>
              </a:rPr>
              <a:t>2020-10-26 - 2020-11-10</a:t>
            </a:r>
            <a:r>
              <a:rPr lang="es-ES" sz="1800" dirty="0">
                <a:latin typeface="Book Antiqua"/>
              </a:rPr>
              <a:t>: Fred comienza a trabajar en SRL</a:t>
            </a:r>
          </a:p>
          <a:p>
            <a:pPr marL="560070" lvl="1" indent="-285750"/>
            <a:r>
              <a:rPr lang="es-ES" sz="1800" b="1" dirty="0">
                <a:latin typeface="Book Antiqua"/>
              </a:rPr>
              <a:t>2020-11-10:</a:t>
            </a:r>
            <a:r>
              <a:rPr lang="es-ES" sz="1800" dirty="0">
                <a:latin typeface="Book Antiqua"/>
              </a:rPr>
              <a:t> Fred </a:t>
            </a:r>
            <a:r>
              <a:rPr lang="es-ES" sz="1800" dirty="0" err="1">
                <a:latin typeface="Book Antiqua"/>
              </a:rPr>
              <a:t>Rocba</a:t>
            </a:r>
            <a:r>
              <a:rPr lang="es-ES" sz="1800" dirty="0">
                <a:latin typeface="Book Antiqua"/>
              </a:rPr>
              <a:t> se va de vacaciones a Disney </a:t>
            </a:r>
            <a:r>
              <a:rPr lang="es-ES" sz="1800" dirty="0" err="1">
                <a:latin typeface="Book Antiqua"/>
              </a:rPr>
              <a:t>World</a:t>
            </a:r>
            <a:r>
              <a:rPr lang="es-ES" sz="1800" dirty="0">
                <a:latin typeface="Book Antiqua"/>
              </a:rPr>
              <a:t> (planeado antes de aceptar su nuevo trabajo)</a:t>
            </a:r>
          </a:p>
          <a:p>
            <a:pPr marL="560070" lvl="1" indent="-285750"/>
            <a:r>
              <a:rPr lang="es-ES" sz="1800" b="1" dirty="0">
                <a:latin typeface="Book Antiqua"/>
              </a:rPr>
              <a:t>2020-11-14: </a:t>
            </a:r>
            <a:r>
              <a:rPr lang="es-ES" sz="1800" dirty="0">
                <a:latin typeface="Book Antiqua"/>
              </a:rPr>
              <a:t>La casa de Fred tiene un intruso apuntando a su sistema de SRL (dejado conectado) y archivos de SRL. Se desconoce qué fue extraído del sistema de Fred.</a:t>
            </a:r>
            <a:endParaRPr lang="es-ES" sz="2000" dirty="0">
              <a:latin typeface="Book Antiqua"/>
            </a:endParaRPr>
          </a:p>
        </p:txBody>
      </p:sp>
      <p:pic>
        <p:nvPicPr>
          <p:cNvPr id="11" name="Picture 10">
            <a:extLst>
              <a:ext uri="{FF2B5EF4-FFF2-40B4-BE49-F238E27FC236}">
                <a16:creationId xmlns:a16="http://schemas.microsoft.com/office/drawing/2014/main" id="{1D891561-CEA3-2C6B-8757-405B9741A1E2}"/>
              </a:ext>
            </a:extLst>
          </p:cNvPr>
          <p:cNvPicPr>
            <a:picLocks noChangeAspect="1"/>
          </p:cNvPicPr>
          <p:nvPr/>
        </p:nvPicPr>
        <p:blipFill>
          <a:blip r:embed="rId3"/>
          <a:stretch>
            <a:fillRect/>
          </a:stretch>
        </p:blipFill>
        <p:spPr>
          <a:xfrm>
            <a:off x="8489421" y="1356230"/>
            <a:ext cx="2686425" cy="4115374"/>
          </a:xfrm>
          <a:prstGeom prst="rect">
            <a:avLst/>
          </a:prstGeom>
        </p:spPr>
      </p:pic>
    </p:spTree>
    <p:extLst>
      <p:ext uri="{BB962C8B-B14F-4D97-AF65-F5344CB8AC3E}">
        <p14:creationId xmlns:p14="http://schemas.microsoft.com/office/powerpoint/2010/main" val="619511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Shutdown </a:t>
            </a:r>
            <a:r>
              <a:rPr lang="es-ES" sz="2800" b="1" i="0" dirty="0" err="1">
                <a:solidFill>
                  <a:srgbClr val="4472C4"/>
                </a:solidFill>
                <a:effectLst/>
                <a:latin typeface="Book Antiqua" panose="02040602050305030304" pitchFamily="18" charset="0"/>
              </a:rPr>
              <a:t>Information</a:t>
            </a:r>
            <a:endParaRPr lang="en-US" sz="6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algn="ctr" rtl="0" fontAlgn="base">
              <a:buNone/>
            </a:pPr>
            <a:r>
              <a:rPr lang="es-ES" sz="2400" b="1" i="0" dirty="0">
                <a:solidFill>
                  <a:schemeClr val="accent1">
                    <a:lumMod val="75000"/>
                  </a:schemeClr>
                </a:solidFill>
                <a:effectLst/>
                <a:latin typeface="Calibri" panose="020F0502020204030204" pitchFamily="34" charset="0"/>
              </a:rPr>
              <a:t>Propósito: </a:t>
            </a:r>
            <a:endParaRPr lang="es-ES" sz="1800" dirty="0">
              <a:solidFill>
                <a:srgbClr val="000000"/>
              </a:solidFill>
              <a:latin typeface="Calibri" panose="020F0502020204030204" pitchFamily="34"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Descubrir cuándo fue la última vez que se apagó el sistema </a:t>
            </a:r>
            <a:endParaRPr lang="es-ES" sz="14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 Descubrir cuántas veces se ha apagado exitosamente el sistema </a:t>
            </a:r>
            <a:endParaRPr lang="es-ES" sz="1400" b="0" i="0" dirty="0">
              <a:solidFill>
                <a:srgbClr val="000000"/>
              </a:solidFill>
              <a:effectLst/>
              <a:latin typeface="Book Antiqua" panose="02040602050305030304" pitchFamily="18" charset="0"/>
            </a:endParaRPr>
          </a:p>
          <a:p>
            <a:pPr marL="0" indent="0" algn="ctr" rtl="0" fontAlgn="base">
              <a:buNone/>
            </a:pPr>
            <a:endParaRPr lang="es-ES" sz="1400" b="0" i="0" dirty="0">
              <a:solidFill>
                <a:srgbClr val="000000"/>
              </a:solidFill>
              <a:effectLst/>
              <a:latin typeface="WordVisi_MSFontService"/>
            </a:endParaRPr>
          </a:p>
          <a:p>
            <a:pPr marL="0" indent="0" algn="ctr" rtl="0" fontAlgn="base">
              <a:buNone/>
            </a:pPr>
            <a:r>
              <a:rPr lang="es-ES" sz="2400" b="1" i="0" dirty="0">
                <a:solidFill>
                  <a:schemeClr val="accent1">
                    <a:lumMod val="75000"/>
                  </a:schemeClr>
                </a:solidFill>
                <a:effectLst/>
                <a:latin typeface="Book Antiqua" panose="02040602050305030304" pitchFamily="18" charset="0"/>
              </a:rPr>
              <a:t>¿</a:t>
            </a:r>
            <a:r>
              <a:rPr lang="es-ES" sz="2400" b="1" dirty="0">
                <a:solidFill>
                  <a:schemeClr val="accent1">
                    <a:lumMod val="75000"/>
                  </a:schemeClr>
                </a:solidFill>
                <a:latin typeface="Book Antiqua" panose="02040602050305030304" pitchFamily="18" charset="0"/>
              </a:rPr>
              <a:t>Por que es útil?</a:t>
            </a: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La última hora de apagado puede ser útil para detectar ciertos tipos de actividad. </a:t>
            </a:r>
            <a:endParaRPr lang="es-ES" sz="1400" b="0" i="0" dirty="0">
              <a:solidFill>
                <a:srgbClr val="000000"/>
              </a:solidFill>
              <a:effectLst/>
              <a:latin typeface="Book Antiqua" panose="02040602050305030304" pitchFamily="18" charset="0"/>
            </a:endParaRPr>
          </a:p>
          <a:p>
            <a:pPr marL="342900" indent="-342900" algn="ctr" rtl="0" fontAlgn="base">
              <a:buFont typeface="+mj-lt"/>
              <a:buAutoNum type="arabicPeriod"/>
            </a:pPr>
            <a:r>
              <a:rPr lang="es-ES" sz="2000" b="0" i="0" dirty="0">
                <a:solidFill>
                  <a:srgbClr val="000000"/>
                </a:solidFill>
                <a:effectLst/>
                <a:latin typeface="Book Antiqua" panose="02040602050305030304" pitchFamily="18" charset="0"/>
              </a:rPr>
              <a:t>El conteo de apagados también muestra si el usuario suele apagar correctamente su máquina</a:t>
            </a:r>
            <a:r>
              <a:rPr lang="es-ES" sz="1800" b="0" i="0" dirty="0">
                <a:solidFill>
                  <a:srgbClr val="000000"/>
                </a:solidFill>
                <a:effectLst/>
                <a:latin typeface="Book Antiqua" panose="02040602050305030304" pitchFamily="18" charset="0"/>
              </a:rPr>
              <a:t>. </a:t>
            </a:r>
            <a:endParaRPr lang="es-ES" sz="1200" b="0" i="0" dirty="0">
              <a:solidFill>
                <a:srgbClr val="000000"/>
              </a:solidFill>
              <a:effectLst/>
              <a:latin typeface="Book Antiqua" panose="02040602050305030304" pitchFamily="18" charset="0"/>
            </a:endParaRPr>
          </a:p>
          <a:p>
            <a:pPr marL="0" indent="0" algn="ctr" rtl="0" fontAlgn="base">
              <a:buNone/>
            </a:pPr>
            <a:endParaRPr lang="es-ES" sz="1400" dirty="0">
              <a:solidFill>
                <a:srgbClr val="000000"/>
              </a:solidFill>
              <a:latin typeface="WordVisi_MSFontService"/>
            </a:endParaRPr>
          </a:p>
        </p:txBody>
      </p:sp>
      <p:pic>
        <p:nvPicPr>
          <p:cNvPr id="5" name="Picture 12" descr="A hand holding a cable to a switch&#10;&#10;Description automatically generated">
            <a:extLst>
              <a:ext uri="{FF2B5EF4-FFF2-40B4-BE49-F238E27FC236}">
                <a16:creationId xmlns:a16="http://schemas.microsoft.com/office/drawing/2014/main" id="{EEF8B989-21F9-BB7B-5CD5-05DA90085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 r="1" b="9182"/>
          <a:stretch/>
        </p:blipFill>
        <p:spPr bwMode="auto">
          <a:xfrm>
            <a:off x="8187585" y="1771464"/>
            <a:ext cx="3325118" cy="3315071"/>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9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351" name="Rectangle 57350">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95A7F-D27C-F127-EBD0-CAC2E7048C4B}"/>
              </a:ext>
            </a:extLst>
          </p:cNvPr>
          <p:cNvSpPr txBox="1">
            <a:spLocks/>
          </p:cNvSpPr>
          <p:nvPr/>
        </p:nvSpPr>
        <p:spPr>
          <a:xfrm>
            <a:off x="640080" y="4419600"/>
            <a:ext cx="10908792" cy="120396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100" b="1" kern="1200" dirty="0">
                <a:solidFill>
                  <a:schemeClr val="accent1">
                    <a:lumMod val="75000"/>
                  </a:schemeClr>
                </a:solidFill>
                <a:latin typeface="+mj-lt"/>
                <a:ea typeface="+mj-ea"/>
                <a:cs typeface="+mj-cs"/>
              </a:rPr>
              <a:t>Laboratorio 1.5 – System Profiling </a:t>
            </a:r>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l="18619" r="1" b="1"/>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57346" name="Picture 2" descr="A person sitting at a desk with computers&#10;&#10;Description automatically generated">
            <a:extLst>
              <a:ext uri="{FF2B5EF4-FFF2-40B4-BE49-F238E27FC236}">
                <a16:creationId xmlns:a16="http://schemas.microsoft.com/office/drawing/2014/main" id="{FDE92804-F3D2-E5E1-5C94-C957D363D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97" r="-3" b="14208"/>
          <a:stretch/>
        </p:blipFill>
        <p:spPr bwMode="auto">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extLst>
            <a:ext uri="{909E8E84-426E-40DD-AFC4-6F175D3DCCD1}">
              <a14:hiddenFill xmlns:a14="http://schemas.microsoft.com/office/drawing/2010/main">
                <a:solidFill>
                  <a:srgbClr val="FFFFFF"/>
                </a:solidFill>
              </a14:hiddenFill>
            </a:ext>
          </a:extLst>
        </p:spPr>
      </p:pic>
      <p:sp>
        <p:nvSpPr>
          <p:cNvPr id="57353"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166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379" name="Rectangle 58374">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3"/>
          <a:srcRect t="4210" b="19554"/>
          <a:stretch/>
        </p:blipFill>
        <p:spPr>
          <a:xfrm>
            <a:off x="4267201" y="10"/>
            <a:ext cx="7924800" cy="3383270"/>
          </a:xfrm>
          <a:prstGeom prst="rect">
            <a:avLst/>
          </a:prstGeom>
        </p:spPr>
      </p:pic>
      <p:pic>
        <p:nvPicPr>
          <p:cNvPr id="58370" name="Picture 2" descr="A cat wearing sunglasses&#10;&#10;Description automatically generated">
            <a:extLst>
              <a:ext uri="{FF2B5EF4-FFF2-40B4-BE49-F238E27FC236}">
                <a16:creationId xmlns:a16="http://schemas.microsoft.com/office/drawing/2014/main" id="{7236766B-178E-9BB6-BEFB-B676200DF5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632" r="-1" b="36152"/>
          <a:stretch/>
        </p:blipFill>
        <p:spPr bwMode="auto">
          <a:xfrm>
            <a:off x="4650916" y="3474720"/>
            <a:ext cx="7555832" cy="33832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58380" name="Freeform: Shape 58376">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E95A7F-D27C-F127-EBD0-CAC2E7048C4B}"/>
              </a:ext>
            </a:extLst>
          </p:cNvPr>
          <p:cNvSpPr txBox="1">
            <a:spLocks/>
          </p:cNvSpPr>
          <p:nvPr/>
        </p:nvSpPr>
        <p:spPr>
          <a:xfrm>
            <a:off x="643468" y="609600"/>
            <a:ext cx="3992700" cy="5562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a:solidFill>
                  <a:schemeClr val="accent1">
                    <a:lumMod val="75000"/>
                  </a:schemeClr>
                </a:solidFill>
                <a:latin typeface="+mj-lt"/>
                <a:ea typeface="+mj-ea"/>
                <a:cs typeface="+mj-cs"/>
              </a:rPr>
              <a:t>Teoria + Lab 6 – User Activity Profiling via </a:t>
            </a:r>
            <a:r>
              <a:rPr lang="en-US" b="1" i="1" kern="1200" dirty="0">
                <a:solidFill>
                  <a:schemeClr val="accent1">
                    <a:lumMod val="75000"/>
                  </a:schemeClr>
                </a:solidFill>
                <a:latin typeface="+mj-lt"/>
                <a:ea typeface="+mj-ea"/>
                <a:cs typeface="+mj-cs"/>
              </a:rPr>
              <a:t>NTUSER.DAT</a:t>
            </a:r>
          </a:p>
          <a:p>
            <a:pPr>
              <a:spcAft>
                <a:spcPts val="600"/>
              </a:spcAft>
            </a:pPr>
            <a:endParaRPr lang="en-US" b="1" i="1" dirty="0">
              <a:solidFill>
                <a:schemeClr val="accent1">
                  <a:lumMod val="75000"/>
                </a:schemeClr>
              </a:solidFill>
            </a:endParaRPr>
          </a:p>
          <a:p>
            <a:pPr>
              <a:spcAft>
                <a:spcPts val="600"/>
              </a:spcAft>
            </a:pPr>
            <a:r>
              <a:rPr lang="es-ES" sz="2400" i="0" dirty="0">
                <a:solidFill>
                  <a:srgbClr val="000000"/>
                </a:solidFill>
                <a:effectLst/>
                <a:latin typeface="Book Antiqua" panose="02040602050305030304" pitchFamily="18" charset="0"/>
              </a:rPr>
              <a:t>Analizando la actividad de archivos de los usuarios: </a:t>
            </a:r>
            <a:r>
              <a:rPr lang="es-ES" sz="2400" i="0" dirty="0">
                <a:solidFill>
                  <a:srgbClr val="FF0000"/>
                </a:solidFill>
                <a:effectLst/>
                <a:latin typeface="Book Antiqua" panose="02040602050305030304" pitchFamily="18" charset="0"/>
              </a:rPr>
              <a:t>NTUSER.DAT </a:t>
            </a:r>
            <a:endParaRPr lang="en-US" sz="5400" i="1" kern="1200" dirty="0">
              <a:solidFill>
                <a:schemeClr val="accent1">
                  <a:lumMod val="75000"/>
                </a:schemeClr>
              </a:solidFill>
              <a:latin typeface="Book Antiqua" panose="02040602050305030304" pitchFamily="18" charset="0"/>
            </a:endParaRPr>
          </a:p>
        </p:txBody>
      </p:sp>
    </p:spTree>
    <p:extLst>
      <p:ext uri="{BB962C8B-B14F-4D97-AF65-F5344CB8AC3E}">
        <p14:creationId xmlns:p14="http://schemas.microsoft.com/office/powerpoint/2010/main" val="485723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Win7 </a:t>
            </a:r>
            <a:r>
              <a:rPr lang="es-ES" sz="2800" b="1" i="0" dirty="0" err="1">
                <a:solidFill>
                  <a:srgbClr val="4472C4"/>
                </a:solidFill>
                <a:effectLst/>
                <a:latin typeface="Book Antiqua" panose="02040602050305030304" pitchFamily="18" charset="0"/>
              </a:rPr>
              <a:t>Search</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History</a:t>
            </a:r>
            <a:endParaRPr lang="en-US" sz="6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rtl="0" fontAlgn="base">
              <a:buNone/>
            </a:pPr>
            <a:r>
              <a:rPr lang="es-ES" sz="2000" i="0" dirty="0">
                <a:effectLst/>
                <a:latin typeface="Calibri" panose="020F0502020204030204" pitchFamily="34" charset="0"/>
              </a:rPr>
              <a:t>Aunque Windows Vista no tiene ningún valor de búsqueda registrado en el registro, Windows 7 y Windows 8/10/11 sí lo hacen. </a:t>
            </a:r>
          </a:p>
          <a:p>
            <a:pPr marL="0" indent="0" rtl="0" fontAlgn="base">
              <a:buNone/>
            </a:pPr>
            <a:endParaRPr lang="es-ES" sz="2000" i="0" dirty="0">
              <a:effectLst/>
              <a:latin typeface="Calibri" panose="020F0502020204030204" pitchFamily="34" charset="0"/>
            </a:endParaRPr>
          </a:p>
          <a:p>
            <a:pPr marL="0" indent="0" rtl="0" fontAlgn="base">
              <a:buNone/>
            </a:pPr>
            <a:r>
              <a:rPr lang="es-ES" sz="2000" i="0" dirty="0">
                <a:effectLst/>
                <a:latin typeface="Calibri" panose="020F0502020204030204" pitchFamily="34" charset="0"/>
              </a:rPr>
              <a:t> La clave del registro llamada "</a:t>
            </a:r>
            <a:r>
              <a:rPr lang="es-ES" sz="2000" i="0" dirty="0" err="1">
                <a:effectLst/>
                <a:latin typeface="Calibri" panose="020F0502020204030204" pitchFamily="34" charset="0"/>
              </a:rPr>
              <a:t>WordWheelQuery</a:t>
            </a:r>
            <a:r>
              <a:rPr lang="es-ES" sz="2000" i="0" dirty="0">
                <a:effectLst/>
                <a:latin typeface="Calibri" panose="020F0502020204030204" pitchFamily="34" charset="0"/>
              </a:rPr>
              <a:t>" se ha encontrado a partir de Windows 7 en adelante. </a:t>
            </a:r>
            <a:r>
              <a:rPr lang="es-ES" sz="2000" i="0" dirty="0" err="1">
                <a:effectLst/>
                <a:latin typeface="Calibri" panose="020F0502020204030204" pitchFamily="34" charset="0"/>
              </a:rPr>
              <a:t>WordWheelQuery</a:t>
            </a:r>
            <a:r>
              <a:rPr lang="es-ES" sz="2000" i="0" dirty="0">
                <a:effectLst/>
                <a:latin typeface="Calibri" panose="020F0502020204030204" pitchFamily="34" charset="0"/>
              </a:rPr>
              <a:t> registrará las búsquedas históricas de programas y archivos en la máquina. </a:t>
            </a:r>
            <a:endParaRPr lang="es-ES" sz="2000" dirty="0">
              <a:latin typeface="Calibri" panose="020F0502020204030204" pitchFamily="34" charset="0"/>
            </a:endParaRPr>
          </a:p>
          <a:p>
            <a:pPr marL="0" indent="0" rtl="0" fontAlgn="base">
              <a:buNone/>
            </a:pPr>
            <a:r>
              <a:rPr lang="es-ES" sz="2000" i="0" dirty="0">
                <a:effectLst/>
                <a:latin typeface="Calibri" panose="020F0502020204030204" pitchFamily="34" charset="0"/>
              </a:rPr>
              <a:t>Localización </a:t>
            </a:r>
          </a:p>
          <a:p>
            <a:pPr marL="0" indent="0" rtl="0" fontAlgn="base">
              <a:buNone/>
            </a:pPr>
            <a:endParaRPr lang="es-ES" sz="2000" i="0" dirty="0">
              <a:effectLst/>
              <a:latin typeface="Calibri" panose="020F0502020204030204" pitchFamily="34" charset="0"/>
            </a:endParaRPr>
          </a:p>
          <a:p>
            <a:pPr marL="0" indent="0" rtl="0" fontAlgn="base">
              <a:buNone/>
            </a:pPr>
            <a:r>
              <a:rPr lang="es-ES" sz="2000" b="1" i="0" dirty="0">
                <a:solidFill>
                  <a:schemeClr val="accent1"/>
                </a:solidFill>
                <a:effectLst/>
                <a:latin typeface="Calibri" panose="020F0502020204030204" pitchFamily="34" charset="0"/>
              </a:rPr>
              <a:t>NTUSER.DAT\Software\Microsoft\Windows\</a:t>
            </a:r>
            <a:r>
              <a:rPr lang="es-ES" sz="2000" b="1" i="0" dirty="0" err="1">
                <a:solidFill>
                  <a:schemeClr val="accent1"/>
                </a:solidFill>
                <a:effectLst/>
                <a:latin typeface="Calibri" panose="020F0502020204030204" pitchFamily="34" charset="0"/>
              </a:rPr>
              <a:t>CurrentVersion</a:t>
            </a:r>
            <a:r>
              <a:rPr lang="es-ES" sz="2000" b="1" i="0" dirty="0">
                <a:solidFill>
                  <a:schemeClr val="accent1"/>
                </a:solidFill>
                <a:effectLst/>
                <a:latin typeface="Calibri" panose="020F0502020204030204" pitchFamily="34" charset="0"/>
              </a:rPr>
              <a:t>\Explorer\</a:t>
            </a:r>
            <a:r>
              <a:rPr lang="es-ES" sz="2000" b="1" i="0" dirty="0" err="1">
                <a:solidFill>
                  <a:schemeClr val="accent1"/>
                </a:solidFill>
                <a:effectLst/>
                <a:latin typeface="Calibri" panose="020F0502020204030204" pitchFamily="34" charset="0"/>
              </a:rPr>
              <a:t>WordWheelQuery</a:t>
            </a:r>
            <a:r>
              <a:rPr lang="es-ES" sz="2000" b="1" i="0" dirty="0">
                <a:solidFill>
                  <a:schemeClr val="accent1"/>
                </a:solidFill>
                <a:effectLst/>
                <a:latin typeface="Calibri" panose="020F0502020204030204" pitchFamily="34" charset="0"/>
              </a:rPr>
              <a:t> </a:t>
            </a:r>
          </a:p>
          <a:p>
            <a:pPr marL="0" indent="0" rtl="0" fontAlgn="base">
              <a:buNone/>
            </a:pPr>
            <a:endParaRPr lang="es-ES" sz="1200" dirty="0">
              <a:latin typeface="WordVisi_MSFontService"/>
            </a:endParaRPr>
          </a:p>
        </p:txBody>
      </p:sp>
      <p:pic>
        <p:nvPicPr>
          <p:cNvPr id="6" name="Picture 14" descr="A cat sitting in a field of flowers&#10;&#10;Description automatically generated">
            <a:extLst>
              <a:ext uri="{FF2B5EF4-FFF2-40B4-BE49-F238E27FC236}">
                <a16:creationId xmlns:a16="http://schemas.microsoft.com/office/drawing/2014/main" id="{7F431BA0-C92B-B478-08BA-B0F57231EE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 r="-1" b="-1"/>
          <a:stretch/>
        </p:blipFill>
        <p:spPr bwMode="auto">
          <a:xfrm>
            <a:off x="8360363" y="1798609"/>
            <a:ext cx="2999915" cy="299085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85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Cont.Win7 </a:t>
            </a:r>
            <a:r>
              <a:rPr lang="es-ES" sz="2800" b="1" i="0" dirty="0" err="1">
                <a:solidFill>
                  <a:srgbClr val="4472C4"/>
                </a:solidFill>
                <a:effectLst/>
                <a:latin typeface="Book Antiqua" panose="02040602050305030304" pitchFamily="18" charset="0"/>
              </a:rPr>
              <a:t>Search</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History</a:t>
            </a:r>
            <a:endParaRPr lang="en-US" sz="6000" dirty="0">
              <a:solidFill>
                <a:srgbClr val="FF0000"/>
              </a:solidFill>
              <a:latin typeface="Book Antiqua" panose="02040602050305030304" pitchFamily="18" charset="0"/>
            </a:endParaRPr>
          </a:p>
        </p:txBody>
      </p:sp>
      <p:pic>
        <p:nvPicPr>
          <p:cNvPr id="60418" name="Picture 2" descr="A screenshot of a computer&#10;&#10;Description automatically generated">
            <a:extLst>
              <a:ext uri="{FF2B5EF4-FFF2-40B4-BE49-F238E27FC236}">
                <a16:creationId xmlns:a16="http://schemas.microsoft.com/office/drawing/2014/main" id="{B3529D92-A8DE-2912-367B-375DA3B7E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93" y="1684149"/>
            <a:ext cx="10215807" cy="414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292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Win8/10/11 </a:t>
            </a:r>
            <a:r>
              <a:rPr lang="es-ES" sz="2800" b="1" i="0" dirty="0" err="1">
                <a:solidFill>
                  <a:srgbClr val="4472C4"/>
                </a:solidFill>
                <a:effectLst/>
                <a:latin typeface="Book Antiqua" panose="02040602050305030304" pitchFamily="18" charset="0"/>
              </a:rPr>
              <a:t>Search</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History</a:t>
            </a:r>
            <a:endParaRPr lang="en-US" sz="6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rtl="0" fontAlgn="base">
              <a:buNone/>
            </a:pPr>
            <a:r>
              <a:rPr lang="es-ES" sz="2000" i="0" dirty="0" err="1">
                <a:effectLst/>
                <a:latin typeface="Calibri" panose="020F0502020204030204" pitchFamily="34" charset="0"/>
              </a:rPr>
              <a:t>WordWheelQuery</a:t>
            </a:r>
            <a:r>
              <a:rPr lang="es-ES" sz="2000" i="0" dirty="0">
                <a:effectLst/>
                <a:latin typeface="Calibri" panose="020F0502020204030204" pitchFamily="34" charset="0"/>
              </a:rPr>
              <a:t> sigue existiendo, pero está limitado a las búsquedas realizadas a través de la barra de búsqueda del Explorador.</a:t>
            </a:r>
          </a:p>
          <a:p>
            <a:pPr marL="0" indent="0" rtl="0" fontAlgn="base">
              <a:buNone/>
            </a:pPr>
            <a:endParaRPr lang="es-ES" sz="2000" i="0" dirty="0">
              <a:effectLst/>
              <a:latin typeface="Calibri" panose="020F0502020204030204" pitchFamily="34" charset="0"/>
            </a:endParaRPr>
          </a:p>
          <a:p>
            <a:pPr marL="0" indent="0" rtl="0" fontAlgn="base">
              <a:buNone/>
            </a:pPr>
            <a:r>
              <a:rPr lang="es-ES" sz="2000" i="0" dirty="0">
                <a:effectLst/>
                <a:latin typeface="Calibri" panose="020F0502020204030204" pitchFamily="34" charset="0"/>
              </a:rPr>
              <a:t>Localización: </a:t>
            </a:r>
          </a:p>
          <a:p>
            <a:pPr marL="0" indent="0" rtl="0" fontAlgn="base">
              <a:buNone/>
            </a:pPr>
            <a:endParaRPr lang="es-ES" sz="2000" i="0" dirty="0">
              <a:effectLst/>
              <a:latin typeface="Calibri" panose="020F0502020204030204" pitchFamily="34" charset="0"/>
            </a:endParaRPr>
          </a:p>
          <a:p>
            <a:pPr marL="0" indent="0" rtl="0" fontAlgn="base">
              <a:buNone/>
            </a:pPr>
            <a:r>
              <a:rPr lang="es-ES" sz="2000" b="1" i="0" dirty="0">
                <a:solidFill>
                  <a:schemeClr val="accent1"/>
                </a:solidFill>
                <a:effectLst/>
                <a:latin typeface="Calibri" panose="020F0502020204030204" pitchFamily="34" charset="0"/>
              </a:rPr>
              <a:t>NTUSER.DAT\Software\Microsoft\Windows\</a:t>
            </a:r>
            <a:r>
              <a:rPr lang="es-ES" sz="2000" b="1" i="0" dirty="0" err="1">
                <a:solidFill>
                  <a:schemeClr val="accent1"/>
                </a:solidFill>
                <a:effectLst/>
                <a:latin typeface="Calibri" panose="020F0502020204030204" pitchFamily="34" charset="0"/>
              </a:rPr>
              <a:t>CurrentVersion</a:t>
            </a:r>
            <a:r>
              <a:rPr lang="es-ES" sz="2000" b="1" i="0" dirty="0">
                <a:solidFill>
                  <a:schemeClr val="accent1"/>
                </a:solidFill>
                <a:effectLst/>
                <a:latin typeface="Calibri" panose="020F0502020204030204" pitchFamily="34" charset="0"/>
              </a:rPr>
              <a:t>\Explorer\</a:t>
            </a:r>
            <a:r>
              <a:rPr lang="es-ES" sz="2000" b="1" i="0" dirty="0" err="1">
                <a:solidFill>
                  <a:schemeClr val="accent1"/>
                </a:solidFill>
                <a:effectLst/>
                <a:latin typeface="Calibri" panose="020F0502020204030204" pitchFamily="34" charset="0"/>
              </a:rPr>
              <a:t>WordWheelQuery</a:t>
            </a:r>
            <a:r>
              <a:rPr lang="es-ES" sz="2000" b="1" i="0" dirty="0">
                <a:solidFill>
                  <a:schemeClr val="accent1"/>
                </a:solidFill>
                <a:effectLst/>
                <a:latin typeface="Calibri" panose="020F0502020204030204" pitchFamily="34" charset="0"/>
              </a:rPr>
              <a:t> </a:t>
            </a:r>
            <a:endParaRPr lang="es-ES" sz="1200" b="1" dirty="0">
              <a:solidFill>
                <a:schemeClr val="accent1"/>
              </a:solidFill>
              <a:latin typeface="WordVisi_MSFontService"/>
            </a:endParaRPr>
          </a:p>
        </p:txBody>
      </p:sp>
      <p:pic>
        <p:nvPicPr>
          <p:cNvPr id="5" name="Picture 16" descr="A computer with a screen on&#10;&#10;Description automatically generated">
            <a:extLst>
              <a:ext uri="{FF2B5EF4-FFF2-40B4-BE49-F238E27FC236}">
                <a16:creationId xmlns:a16="http://schemas.microsoft.com/office/drawing/2014/main" id="{A119F5B1-8953-6C99-0BEA-C2047CAC69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70" r="9821" b="-1"/>
          <a:stretch/>
        </p:blipFill>
        <p:spPr bwMode="auto">
          <a:xfrm>
            <a:off x="8111576" y="1316069"/>
            <a:ext cx="3330732" cy="332066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91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Cont.Win8/10/11 </a:t>
            </a:r>
            <a:r>
              <a:rPr lang="es-ES" sz="2800" b="1" i="0" dirty="0" err="1">
                <a:solidFill>
                  <a:srgbClr val="4472C4"/>
                </a:solidFill>
                <a:effectLst/>
                <a:latin typeface="Book Antiqua" panose="02040602050305030304" pitchFamily="18" charset="0"/>
              </a:rPr>
              <a:t>Search</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History</a:t>
            </a:r>
            <a:endParaRPr lang="en-US" sz="6000" dirty="0">
              <a:solidFill>
                <a:srgbClr val="FF0000"/>
              </a:solidFill>
              <a:latin typeface="Book Antiqua" panose="02040602050305030304" pitchFamily="18" charset="0"/>
            </a:endParaRPr>
          </a:p>
        </p:txBody>
      </p:sp>
      <p:pic>
        <p:nvPicPr>
          <p:cNvPr id="62470" name="Picture 6">
            <a:extLst>
              <a:ext uri="{FF2B5EF4-FFF2-40B4-BE49-F238E27FC236}">
                <a16:creationId xmlns:a16="http://schemas.microsoft.com/office/drawing/2014/main" id="{DB23D93B-46AA-BD7A-AE94-447E9912B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556" y="1527594"/>
            <a:ext cx="5986463" cy="445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1539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n-US" sz="2800" b="1" i="0" dirty="0">
                <a:solidFill>
                  <a:srgbClr val="4472C4"/>
                </a:solidFill>
                <a:effectLst/>
                <a:latin typeface="Book Antiqua" panose="02040602050305030304" pitchFamily="18" charset="0"/>
              </a:rPr>
              <a:t>Typed Paths</a:t>
            </a:r>
            <a:r>
              <a:rPr lang="en-US" sz="2800" b="0" i="0" dirty="0">
                <a:solidFill>
                  <a:srgbClr val="4472C4"/>
                </a:solidFill>
                <a:effectLst/>
                <a:latin typeface="Book Antiqua" panose="02040602050305030304" pitchFamily="18" charset="0"/>
              </a:rPr>
              <a:t> </a:t>
            </a:r>
            <a:endParaRPr lang="en-US" sz="80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170157" cy="3937533"/>
          </a:xfrm>
        </p:spPr>
        <p:txBody>
          <a:bodyPr>
            <a:noAutofit/>
          </a:bodyPr>
          <a:lstStyle/>
          <a:p>
            <a:pPr marL="0" indent="0" rtl="0" fontAlgn="base">
              <a:buNone/>
            </a:pPr>
            <a:r>
              <a:rPr lang="es-ES" sz="2000" i="0" dirty="0">
                <a:effectLst/>
                <a:latin typeface="Calibri" panose="020F0502020204030204" pitchFamily="34" charset="0"/>
              </a:rPr>
              <a:t>Localización : </a:t>
            </a:r>
            <a:r>
              <a:rPr lang="es-ES" sz="2000" b="1" i="0" dirty="0">
                <a:solidFill>
                  <a:schemeClr val="accent1"/>
                </a:solidFill>
                <a:effectLst/>
                <a:latin typeface="Calibri" panose="020F0502020204030204" pitchFamily="34" charset="0"/>
              </a:rPr>
              <a:t>NTUSER.DAT\Software\Microsoft\Windows\</a:t>
            </a:r>
            <a:r>
              <a:rPr lang="es-ES" sz="2000" b="1" i="0" dirty="0" err="1">
                <a:solidFill>
                  <a:schemeClr val="accent1"/>
                </a:solidFill>
                <a:effectLst/>
                <a:latin typeface="Calibri" panose="020F0502020204030204" pitchFamily="34" charset="0"/>
              </a:rPr>
              <a:t>CurrentVersion</a:t>
            </a:r>
            <a:r>
              <a:rPr lang="es-ES" sz="2000" b="1" i="0" dirty="0">
                <a:solidFill>
                  <a:schemeClr val="accent1"/>
                </a:solidFill>
                <a:effectLst/>
                <a:latin typeface="Calibri" panose="020F0502020204030204" pitchFamily="34" charset="0"/>
              </a:rPr>
              <a:t>\Explorer\</a:t>
            </a:r>
            <a:r>
              <a:rPr lang="es-ES" sz="2000" b="1" i="0" dirty="0" err="1">
                <a:solidFill>
                  <a:schemeClr val="accent1"/>
                </a:solidFill>
                <a:effectLst/>
                <a:latin typeface="Calibri" panose="020F0502020204030204" pitchFamily="34" charset="0"/>
              </a:rPr>
              <a:t>TypedPaths</a:t>
            </a:r>
            <a:r>
              <a:rPr lang="es-ES" sz="2000" b="1" i="0" dirty="0">
                <a:solidFill>
                  <a:schemeClr val="accent1"/>
                </a:solidFill>
                <a:effectLst/>
                <a:latin typeface="Calibri" panose="020F0502020204030204" pitchFamily="34" charset="0"/>
              </a:rPr>
              <a:t> </a:t>
            </a:r>
          </a:p>
          <a:p>
            <a:pPr marL="0" indent="0" rtl="0" fontAlgn="base">
              <a:buNone/>
            </a:pPr>
            <a:endParaRPr lang="es-ES" sz="2000" i="0" dirty="0">
              <a:effectLst/>
              <a:latin typeface="Calibri" panose="020F0502020204030204" pitchFamily="34" charset="0"/>
            </a:endParaRPr>
          </a:p>
          <a:p>
            <a:pPr marL="0" indent="0" rtl="0" fontAlgn="base">
              <a:buNone/>
            </a:pPr>
            <a:r>
              <a:rPr lang="es-ES" sz="2000" i="0" dirty="0">
                <a:effectLst/>
                <a:latin typeface="Calibri" panose="020F0502020204030204" pitchFamily="34" charset="0"/>
              </a:rPr>
              <a:t>Esta clave mostrará cuándo has escrito manualmente una ruta en el menú Inicio o en la barra de exploración.  </a:t>
            </a:r>
          </a:p>
          <a:p>
            <a:pPr marL="0" indent="0" rtl="0" fontAlgn="base">
              <a:buNone/>
            </a:pPr>
            <a:endParaRPr lang="es-ES" sz="2000" i="0" dirty="0">
              <a:effectLst/>
              <a:latin typeface="Calibri" panose="020F0502020204030204" pitchFamily="34" charset="0"/>
            </a:endParaRPr>
          </a:p>
          <a:p>
            <a:pPr marL="0" indent="0" rtl="0" fontAlgn="base">
              <a:buNone/>
            </a:pPr>
            <a:r>
              <a:rPr lang="es-ES" sz="2000" i="0" dirty="0">
                <a:effectLst/>
                <a:latin typeface="Calibri" panose="020F0502020204030204" pitchFamily="34" charset="0"/>
              </a:rPr>
              <a:t>Esta clave sería útil en una situación en la que estás tratando de demostrar que el usuario tenía conocimiento específico de una ubicación</a:t>
            </a:r>
            <a:endParaRPr lang="es-ES" sz="1200" b="1" dirty="0">
              <a:solidFill>
                <a:schemeClr val="accent1"/>
              </a:solidFill>
              <a:latin typeface="WordVisi_MSFontService"/>
            </a:endParaRPr>
          </a:p>
        </p:txBody>
      </p:sp>
      <p:pic>
        <p:nvPicPr>
          <p:cNvPr id="6" name="Picture 18" descr="A person with red lips and a hat&#10;&#10;Description automatically generated">
            <a:extLst>
              <a:ext uri="{FF2B5EF4-FFF2-40B4-BE49-F238E27FC236}">
                <a16:creationId xmlns:a16="http://schemas.microsoft.com/office/drawing/2014/main" id="{7D00A5A4-600E-1E51-E8D0-81676679A4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0"/>
          <a:stretch/>
        </p:blipFill>
        <p:spPr bwMode="auto">
          <a:xfrm>
            <a:off x="8755439" y="1281861"/>
            <a:ext cx="2567314" cy="393753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8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n-US" sz="2800" b="1" i="0">
                <a:solidFill>
                  <a:srgbClr val="4472C4"/>
                </a:solidFill>
                <a:effectLst/>
                <a:latin typeface="Book Antiqua" panose="02040602050305030304" pitchFamily="18" charset="0"/>
              </a:rPr>
              <a:t>Cont.Typed Paths</a:t>
            </a:r>
            <a:r>
              <a:rPr lang="en-US" sz="2800" b="0" i="0">
                <a:solidFill>
                  <a:srgbClr val="4472C4"/>
                </a:solidFill>
                <a:effectLst/>
                <a:latin typeface="Book Antiqua" panose="02040602050305030304" pitchFamily="18" charset="0"/>
              </a:rPr>
              <a:t> </a:t>
            </a:r>
            <a:endParaRPr lang="en-US" sz="8000" dirty="0">
              <a:solidFill>
                <a:srgbClr val="FF0000"/>
              </a:solidFill>
              <a:latin typeface="Book Antiqua" panose="02040602050305030304" pitchFamily="18" charset="0"/>
            </a:endParaRPr>
          </a:p>
        </p:txBody>
      </p:sp>
      <p:pic>
        <p:nvPicPr>
          <p:cNvPr id="64516" name="Picture 4" descr="A screenshot of a computer&#10;&#10;Description automatically generated">
            <a:extLst>
              <a:ext uri="{FF2B5EF4-FFF2-40B4-BE49-F238E27FC236}">
                <a16:creationId xmlns:a16="http://schemas.microsoft.com/office/drawing/2014/main" id="{FF5C3E7D-D32D-C5DB-8A71-1F6905E8C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48" y="1757870"/>
            <a:ext cx="8568000" cy="370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898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RecentDocs</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via</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Registry</a:t>
            </a:r>
            <a:r>
              <a:rPr lang="es-ES" sz="2800" b="1" i="0" dirty="0">
                <a:solidFill>
                  <a:srgbClr val="4472C4"/>
                </a:solidFill>
                <a:effectLst/>
                <a:latin typeface="Book Antiqua" panose="02040602050305030304" pitchFamily="18" charset="0"/>
              </a:rPr>
              <a:t> Explorer</a:t>
            </a:r>
            <a:r>
              <a:rPr lang="es-ES" sz="2800" b="0" i="0" dirty="0">
                <a:solidFill>
                  <a:srgbClr val="4472C4"/>
                </a:solidFill>
                <a:effectLst/>
                <a:latin typeface="Book Antiqua" panose="02040602050305030304" pitchFamily="18" charset="0"/>
              </a:rPr>
              <a:t> </a:t>
            </a:r>
            <a:endParaRPr lang="en-US" sz="115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3937533"/>
          </a:xfrm>
        </p:spPr>
        <p:txBody>
          <a:bodyPr>
            <a:noAutofit/>
          </a:bodyPr>
          <a:lstStyle/>
          <a:p>
            <a:pPr marL="0" indent="0" rtl="0" fontAlgn="base">
              <a:buNone/>
            </a:pPr>
            <a:r>
              <a:rPr lang="es-ES" sz="2000" b="1" i="0" dirty="0">
                <a:solidFill>
                  <a:schemeClr val="accent6">
                    <a:lumMod val="50000"/>
                  </a:schemeClr>
                </a:solidFill>
                <a:effectLst/>
                <a:latin typeface="Book Antiqua" panose="02040602050305030304" pitchFamily="18" charset="0"/>
              </a:rPr>
              <a:t>File </a:t>
            </a:r>
            <a:r>
              <a:rPr lang="es-ES" sz="2000" b="1" i="0" dirty="0" err="1">
                <a:solidFill>
                  <a:schemeClr val="accent6">
                    <a:lumMod val="50000"/>
                  </a:schemeClr>
                </a:solidFill>
                <a:effectLst/>
                <a:latin typeface="Book Antiqua" panose="02040602050305030304" pitchFamily="18" charset="0"/>
              </a:rPr>
              <a:t>Opening</a:t>
            </a:r>
            <a:r>
              <a:rPr lang="es-ES" sz="2000" b="1" i="0" dirty="0">
                <a:solidFill>
                  <a:schemeClr val="accent6">
                    <a:lumMod val="50000"/>
                  </a:schemeClr>
                </a:solidFill>
                <a:effectLst/>
                <a:latin typeface="Book Antiqua" panose="02040602050305030304" pitchFamily="18" charset="0"/>
              </a:rPr>
              <a:t>/ </a:t>
            </a:r>
            <a:r>
              <a:rPr lang="es-ES" sz="2000" b="1" i="0" dirty="0" err="1">
                <a:solidFill>
                  <a:schemeClr val="accent6">
                    <a:lumMod val="50000"/>
                  </a:schemeClr>
                </a:solidFill>
                <a:effectLst/>
                <a:latin typeface="Book Antiqua" panose="02040602050305030304" pitchFamily="18" charset="0"/>
              </a:rPr>
              <a:t>Creation</a:t>
            </a:r>
            <a:r>
              <a:rPr lang="es-ES" sz="2000" b="1" i="0" dirty="0">
                <a:solidFill>
                  <a:schemeClr val="accent6">
                    <a:lumMod val="50000"/>
                  </a:schemeClr>
                </a:solidFill>
                <a:effectLst/>
                <a:latin typeface="Book Antiqua" panose="02040602050305030304" pitchFamily="18" charset="0"/>
              </a:rPr>
              <a:t> </a:t>
            </a:r>
          </a:p>
          <a:p>
            <a:pPr marL="0" indent="0" rtl="0" fontAlgn="base">
              <a:buNone/>
            </a:pPr>
            <a:endParaRPr lang="es-ES" sz="2000" i="0" dirty="0">
              <a:effectLst/>
              <a:latin typeface="Book Antiqua" panose="02040602050305030304" pitchFamily="18" charset="0"/>
            </a:endParaRPr>
          </a:p>
          <a:p>
            <a:pPr marL="0" indent="0" rtl="0" fontAlgn="base">
              <a:buNone/>
            </a:pPr>
            <a:r>
              <a:rPr lang="es-ES" sz="2000" i="0" dirty="0" err="1">
                <a:effectLst/>
                <a:latin typeface="Book Antiqua" panose="02040602050305030304" pitchFamily="18" charset="0"/>
              </a:rPr>
              <a:t>Localizacion</a:t>
            </a:r>
            <a:r>
              <a:rPr lang="es-ES" sz="2000" i="0" dirty="0">
                <a:effectLst/>
                <a:latin typeface="Book Antiqua" panose="02040602050305030304" pitchFamily="18" charset="0"/>
              </a:rPr>
              <a:t> </a:t>
            </a:r>
          </a:p>
          <a:p>
            <a:pPr marL="0" indent="0" rtl="0" fontAlgn="base">
              <a:buNone/>
            </a:pPr>
            <a:r>
              <a:rPr lang="es-ES" sz="2000" b="1" i="0" dirty="0">
                <a:solidFill>
                  <a:schemeClr val="accent1"/>
                </a:solidFill>
                <a:effectLst/>
                <a:latin typeface="Book Antiqua" panose="02040602050305030304" pitchFamily="18" charset="0"/>
              </a:rPr>
              <a:t>NTUSER.DAT\Software\Microsoft\Windows\</a:t>
            </a:r>
            <a:r>
              <a:rPr lang="es-ES" sz="2000" b="1" i="0" dirty="0" err="1">
                <a:solidFill>
                  <a:schemeClr val="accent1"/>
                </a:solidFill>
                <a:effectLst/>
                <a:latin typeface="Book Antiqua" panose="02040602050305030304" pitchFamily="18" charset="0"/>
              </a:rPr>
              <a:t>CurrentVersion</a:t>
            </a:r>
            <a:r>
              <a:rPr lang="es-ES" sz="2000" b="1" i="0" dirty="0">
                <a:solidFill>
                  <a:schemeClr val="accent1"/>
                </a:solidFill>
                <a:effectLst/>
                <a:latin typeface="Book Antiqua" panose="02040602050305030304" pitchFamily="18" charset="0"/>
              </a:rPr>
              <a:t>\Explorer\</a:t>
            </a:r>
            <a:r>
              <a:rPr lang="es-ES" sz="2000" b="1" i="0" dirty="0" err="1">
                <a:solidFill>
                  <a:schemeClr val="accent1"/>
                </a:solidFill>
                <a:effectLst/>
                <a:latin typeface="Book Antiqua" panose="02040602050305030304" pitchFamily="18" charset="0"/>
              </a:rPr>
              <a:t>RecentDocs</a:t>
            </a:r>
            <a:r>
              <a:rPr lang="es-ES" sz="2000" b="1" i="0" dirty="0">
                <a:solidFill>
                  <a:schemeClr val="accent1"/>
                </a:solidFill>
                <a:effectLst/>
                <a:latin typeface="Book Antiqua" panose="02040602050305030304" pitchFamily="18" charset="0"/>
              </a:rPr>
              <a:t> </a:t>
            </a:r>
          </a:p>
          <a:p>
            <a:pPr marL="0" indent="0" rtl="0" fontAlgn="base">
              <a:buNone/>
            </a:pPr>
            <a:endParaRPr lang="es-ES" sz="2000" i="0" dirty="0">
              <a:effectLst/>
              <a:latin typeface="Book Antiqua" panose="02040602050305030304" pitchFamily="18" charset="0"/>
            </a:endParaRPr>
          </a:p>
          <a:p>
            <a:pPr marL="0" indent="0" rtl="0" fontAlgn="base">
              <a:buNone/>
            </a:pPr>
            <a:r>
              <a:rPr lang="es-ES" sz="2400" i="0" dirty="0">
                <a:effectLst/>
                <a:latin typeface="Book Antiqua" panose="02040602050305030304" pitchFamily="18" charset="0"/>
              </a:rPr>
              <a:t>Los documentos más recientes utilizados en sistemas Windows XP a Windows 10 pueden examinarse fácilmente al observar la clave </a:t>
            </a:r>
            <a:r>
              <a:rPr lang="es-ES" sz="2400" i="0" dirty="0" err="1">
                <a:effectLst/>
                <a:latin typeface="Book Antiqua" panose="02040602050305030304" pitchFamily="18" charset="0"/>
              </a:rPr>
              <a:t>RecentDocs</a:t>
            </a:r>
            <a:r>
              <a:rPr lang="es-ES" sz="2400" i="0" dirty="0">
                <a:effectLst/>
                <a:latin typeface="Book Antiqua" panose="02040602050305030304" pitchFamily="18" charset="0"/>
              </a:rPr>
              <a:t>. Esta clave y las subclaves debajo de ella son extremadamente valiosas cuando se busca actividad relacionada con un archivo específico. </a:t>
            </a:r>
            <a:endParaRPr lang="es-ES" sz="1400" dirty="0">
              <a:solidFill>
                <a:schemeClr val="accent1"/>
              </a:solidFill>
              <a:latin typeface="Book Antiqua" panose="02040602050305030304" pitchFamily="18" charset="0"/>
            </a:endParaRPr>
          </a:p>
        </p:txBody>
      </p:sp>
      <p:pic>
        <p:nvPicPr>
          <p:cNvPr id="5" name="Picture 20" descr="A computer with a monitor and keyboard&#10;&#10;Description automatically generated">
            <a:extLst>
              <a:ext uri="{FF2B5EF4-FFF2-40B4-BE49-F238E27FC236}">
                <a16:creationId xmlns:a16="http://schemas.microsoft.com/office/drawing/2014/main" id="{4B336E10-8679-9D2E-B7B9-ED68C697E1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2" r="22326"/>
          <a:stretch/>
        </p:blipFill>
        <p:spPr bwMode="auto">
          <a:xfrm>
            <a:off x="8228262" y="879576"/>
            <a:ext cx="3094492" cy="3559074"/>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33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023" name="Rectangle 86022">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25" name="Rectangle 86024">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46250F-7F49-5BFC-7C0F-E9013E2CE4FA}"/>
              </a:ext>
            </a:extLst>
          </p:cNvPr>
          <p:cNvPicPr>
            <a:picLocks noChangeAspect="1"/>
          </p:cNvPicPr>
          <p:nvPr/>
        </p:nvPicPr>
        <p:blipFill rotWithShape="1">
          <a:blip r:embed="rId2"/>
          <a:srcRect l="25324" r="24898"/>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161668" y="5459585"/>
            <a:ext cx="6931319" cy="101408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solidFill>
                  <a:schemeClr val="accent1"/>
                </a:solidFill>
                <a:latin typeface="Book Antiqua" panose="02040602050305030304" pitchFamily="18" charset="0"/>
              </a:rPr>
              <a:t>Teoria + Lab 1 – Image mounting</a:t>
            </a:r>
          </a:p>
        </p:txBody>
      </p:sp>
      <p:pic>
        <p:nvPicPr>
          <p:cNvPr id="86018" name="Picture 2" descr="A computer on a desk&#10;&#10;Description automatically generated">
            <a:extLst>
              <a:ext uri="{FF2B5EF4-FFF2-40B4-BE49-F238E27FC236}">
                <a16:creationId xmlns:a16="http://schemas.microsoft.com/office/drawing/2014/main" id="{776D998B-01DD-3262-96BE-B1D3C24FF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73" r="1" b="1"/>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81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RecentDocs</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via</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Registry</a:t>
            </a:r>
            <a:r>
              <a:rPr lang="es-ES" sz="2800" b="1" i="0" dirty="0">
                <a:solidFill>
                  <a:srgbClr val="4472C4"/>
                </a:solidFill>
                <a:effectLst/>
                <a:latin typeface="Book Antiqua" panose="02040602050305030304" pitchFamily="18" charset="0"/>
              </a:rPr>
              <a:t> Explorer</a:t>
            </a:r>
            <a:r>
              <a:rPr lang="es-ES" sz="2800" b="0" i="0" dirty="0">
                <a:solidFill>
                  <a:srgbClr val="4472C4"/>
                </a:solidFill>
                <a:effectLst/>
                <a:latin typeface="Book Antiqua" panose="02040602050305030304" pitchFamily="18" charset="0"/>
              </a:rPr>
              <a:t> </a:t>
            </a:r>
            <a:endParaRPr lang="en-US" sz="11500" dirty="0">
              <a:solidFill>
                <a:srgbClr val="FF0000"/>
              </a:solidFill>
              <a:latin typeface="Book Antiqua" panose="02040602050305030304" pitchFamily="18" charset="0"/>
            </a:endParaRPr>
          </a:p>
        </p:txBody>
      </p:sp>
      <p:pic>
        <p:nvPicPr>
          <p:cNvPr id="66562" name="Picture 2" descr="A screenshot of a computer&#10;&#10;Description automatically generated">
            <a:extLst>
              <a:ext uri="{FF2B5EF4-FFF2-40B4-BE49-F238E27FC236}">
                <a16:creationId xmlns:a16="http://schemas.microsoft.com/office/drawing/2014/main" id="{74D7D4B0-AE5C-BAAF-4B68-444671FE1A1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69247" y="1684149"/>
            <a:ext cx="10198243" cy="411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83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graphicFrame>
        <p:nvGraphicFramePr>
          <p:cNvPr id="5" name="Content Placeholder 4">
            <a:extLst>
              <a:ext uri="{FF2B5EF4-FFF2-40B4-BE49-F238E27FC236}">
                <a16:creationId xmlns:a16="http://schemas.microsoft.com/office/drawing/2014/main" id="{0A340D2C-F969-41E6-9820-19B3DD5A941B}"/>
              </a:ext>
            </a:extLst>
          </p:cNvPr>
          <p:cNvGraphicFramePr>
            <a:graphicFrameLocks noGrp="1"/>
          </p:cNvGraphicFramePr>
          <p:nvPr>
            <p:ph idx="1"/>
            <p:extLst>
              <p:ext uri="{D42A27DB-BD31-4B8C-83A1-F6EECF244321}">
                <p14:modId xmlns:p14="http://schemas.microsoft.com/office/powerpoint/2010/main" val="3824853218"/>
              </p:ext>
            </p:extLst>
          </p:nvPr>
        </p:nvGraphicFramePr>
        <p:xfrm>
          <a:off x="812097" y="831710"/>
          <a:ext cx="10484553" cy="5372759"/>
        </p:xfrm>
        <a:graphic>
          <a:graphicData uri="http://schemas.openxmlformats.org/drawingml/2006/table">
            <a:tbl>
              <a:tblPr/>
              <a:tblGrid>
                <a:gridCol w="10484553">
                  <a:extLst>
                    <a:ext uri="{9D8B030D-6E8A-4147-A177-3AD203B41FA5}">
                      <a16:colId xmlns:a16="http://schemas.microsoft.com/office/drawing/2014/main" val="2670847168"/>
                    </a:ext>
                  </a:extLst>
                </a:gridCol>
              </a:tblGrid>
              <a:tr h="533111">
                <a:tc>
                  <a:txBody>
                    <a:bodyPr/>
                    <a:lstStyle/>
                    <a:p>
                      <a:pPr fontAlgn="t"/>
                      <a:endParaRPr lang="en-US" sz="1700" dirty="0">
                        <a:effectLst/>
                        <a:latin typeface="Book Antiqua" panose="02040602050305030304" pitchFamily="18" charset="0"/>
                      </a:endParaRPr>
                    </a:p>
                    <a:p>
                      <a:pPr algn="ctr" rtl="0" fontAlgn="base"/>
                      <a:r>
                        <a:rPr lang="en-US" sz="2400" b="1" i="0" dirty="0">
                          <a:solidFill>
                            <a:schemeClr val="bg1"/>
                          </a:solidFill>
                          <a:effectLst/>
                          <a:latin typeface="Book Antiqua" panose="02040602050305030304" pitchFamily="18" charset="0"/>
                        </a:rPr>
                        <a:t>Microsoft Office File MRU </a:t>
                      </a:r>
                      <a:endParaRPr lang="en-US" sz="3200" b="1" i="0" dirty="0">
                        <a:solidFill>
                          <a:schemeClr val="bg1"/>
                        </a:solidFill>
                        <a:effectLst/>
                        <a:latin typeface="Book Antiqua" panose="02040602050305030304" pitchFamily="18" charset="0"/>
                      </a:endParaRP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404040"/>
                    </a:solidFill>
                  </a:tcPr>
                </a:tc>
                <a:extLst>
                  <a:ext uri="{0D108BD9-81ED-4DB2-BD59-A6C34878D82A}">
                    <a16:rowId xmlns:a16="http://schemas.microsoft.com/office/drawing/2014/main" val="3636051075"/>
                  </a:ext>
                </a:extLst>
              </a:tr>
              <a:tr h="1469657">
                <a:tc>
                  <a:txBody>
                    <a:bodyPr/>
                    <a:lstStyle/>
                    <a:p>
                      <a:pPr fontAlgn="t"/>
                      <a:endParaRPr lang="es-ES" sz="2400" dirty="0">
                        <a:effectLst/>
                        <a:latin typeface="Book Antiqua" panose="02040602050305030304" pitchFamily="18" charset="0"/>
                      </a:endParaRPr>
                    </a:p>
                    <a:p>
                      <a:pPr algn="l" rtl="0" fontAlgn="base"/>
                      <a:r>
                        <a:rPr lang="es-ES" sz="1800" b="0" i="0" dirty="0">
                          <a:effectLst/>
                          <a:latin typeface="Book Antiqua" panose="02040602050305030304" pitchFamily="18" charset="0"/>
                        </a:rPr>
                        <a:t>Cada </a:t>
                      </a:r>
                      <a:r>
                        <a:rPr lang="es-ES" sz="1800" b="0" i="0" dirty="0" err="1">
                          <a:effectLst/>
                          <a:latin typeface="Book Antiqua" panose="02040602050305030304" pitchFamily="18" charset="0"/>
                        </a:rPr>
                        <a:t>version</a:t>
                      </a:r>
                      <a:r>
                        <a:rPr lang="es-ES" sz="1800" b="0" i="0" dirty="0">
                          <a:effectLst/>
                          <a:latin typeface="Book Antiqua" panose="02040602050305030304" pitchFamily="18" charset="0"/>
                        </a:rPr>
                        <a:t> de Office se puede encontrar en el registro, unos ejemplos: </a:t>
                      </a:r>
                      <a:endParaRPr lang="es-ES" sz="2400" b="0" i="0" dirty="0">
                        <a:effectLst/>
                        <a:latin typeface="Book Antiqua" panose="02040602050305030304" pitchFamily="18" charset="0"/>
                      </a:endParaRPr>
                    </a:p>
                    <a:p>
                      <a:pPr algn="ctr" rtl="0" fontAlgn="base">
                        <a:buFont typeface="+mj-lt"/>
                        <a:buAutoNum type="arabicPeriod"/>
                      </a:pPr>
                      <a:r>
                        <a:rPr lang="es-ES" sz="1800" b="0" i="0" dirty="0">
                          <a:effectLst/>
                          <a:latin typeface="Book Antiqua" panose="02040602050305030304" pitchFamily="18" charset="0"/>
                        </a:rPr>
                        <a:t>15.0 = Office 2013 </a:t>
                      </a:r>
                    </a:p>
                    <a:p>
                      <a:pPr algn="ctr" rtl="0" fontAlgn="base">
                        <a:buFont typeface="+mj-lt"/>
                        <a:buAutoNum type="arabicPeriod" startAt="2"/>
                      </a:pPr>
                      <a:r>
                        <a:rPr lang="es-ES" sz="1800" b="0" i="0" dirty="0">
                          <a:effectLst/>
                          <a:latin typeface="Book Antiqua" panose="02040602050305030304" pitchFamily="18" charset="0"/>
                        </a:rPr>
                        <a:t>11.0 = Office 2003 </a:t>
                      </a:r>
                    </a:p>
                    <a:p>
                      <a:pPr algn="ctr" rtl="0" fontAlgn="base">
                        <a:buFont typeface="+mj-lt"/>
                        <a:buAutoNum type="arabicPeriod" startAt="3"/>
                      </a:pPr>
                      <a:r>
                        <a:rPr lang="es-ES" sz="1800" b="0" i="0" dirty="0">
                          <a:effectLst/>
                          <a:latin typeface="Book Antiqua" panose="02040602050305030304" pitchFamily="18" charset="0"/>
                        </a:rPr>
                        <a:t>14.0 = Office 2010 </a:t>
                      </a:r>
                    </a:p>
                    <a:p>
                      <a:pPr algn="ctr" rtl="0" fontAlgn="base">
                        <a:buFont typeface="+mj-lt"/>
                        <a:buAutoNum type="arabicPeriod" startAt="4"/>
                      </a:pPr>
                      <a:r>
                        <a:rPr lang="es-ES" sz="1800" b="0" i="0" dirty="0">
                          <a:effectLst/>
                          <a:latin typeface="Book Antiqua" panose="02040602050305030304" pitchFamily="18" charset="0"/>
                        </a:rPr>
                        <a:t>10.0 = Office XP </a:t>
                      </a:r>
                    </a:p>
                    <a:p>
                      <a:pPr algn="ctr" rtl="0" fontAlgn="base">
                        <a:buFont typeface="+mj-lt"/>
                        <a:buAutoNum type="arabicPeriod" startAt="5"/>
                      </a:pPr>
                      <a:r>
                        <a:rPr lang="es-ES" sz="1800" b="0" i="0" dirty="0">
                          <a:effectLst/>
                          <a:latin typeface="Book Antiqua" panose="02040602050305030304" pitchFamily="18" charset="0"/>
                        </a:rPr>
                        <a:t>12.0 = Office 2007 </a:t>
                      </a: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17380833"/>
                  </a:ext>
                </a:extLst>
              </a:tr>
              <a:tr h="533111">
                <a:tc>
                  <a:txBody>
                    <a:bodyPr/>
                    <a:lstStyle/>
                    <a:p>
                      <a:pPr fontAlgn="t"/>
                      <a:endParaRPr lang="en-US" sz="1700" dirty="0">
                        <a:effectLst/>
                        <a:latin typeface="Book Antiqua" panose="02040602050305030304" pitchFamily="18" charset="0"/>
                      </a:endParaRPr>
                    </a:p>
                    <a:p>
                      <a:pPr algn="ctr" rtl="0" fontAlgn="base"/>
                      <a:r>
                        <a:rPr lang="en-US" sz="1600" b="1" i="0" dirty="0">
                          <a:solidFill>
                            <a:srgbClr val="FFFFFF"/>
                          </a:solidFill>
                          <a:effectLst/>
                          <a:latin typeface="Book Antiqua" panose="02040602050305030304" pitchFamily="18" charset="0"/>
                        </a:rPr>
                        <a:t>NTUSER.DAT\Software\Microsoft\Office\VERSION</a:t>
                      </a:r>
                      <a:r>
                        <a:rPr lang="en-US" sz="1600" b="0" i="0" dirty="0">
                          <a:solidFill>
                            <a:srgbClr val="FFFFFF"/>
                          </a:solidFill>
                          <a:effectLst/>
                          <a:latin typeface="Book Antiqua" panose="02040602050305030304" pitchFamily="18" charset="0"/>
                        </a:rPr>
                        <a:t> </a:t>
                      </a:r>
                      <a:endParaRPr lang="en-US" sz="2000" b="0" i="0" dirty="0">
                        <a:effectLst/>
                        <a:latin typeface="Book Antiqua" panose="02040602050305030304" pitchFamily="18" charset="0"/>
                      </a:endParaRP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4472C4"/>
                    </a:solidFill>
                  </a:tcPr>
                </a:tc>
                <a:extLst>
                  <a:ext uri="{0D108BD9-81ED-4DB2-BD59-A6C34878D82A}">
                    <a16:rowId xmlns:a16="http://schemas.microsoft.com/office/drawing/2014/main" val="651380401"/>
                  </a:ext>
                </a:extLst>
              </a:tr>
              <a:tr h="720420">
                <a:tc>
                  <a:txBody>
                    <a:bodyPr/>
                    <a:lstStyle/>
                    <a:p>
                      <a:pPr fontAlgn="t"/>
                      <a:endParaRPr lang="en-US" sz="2000" dirty="0">
                        <a:effectLst/>
                        <a:latin typeface="Book Antiqua" panose="02040602050305030304" pitchFamily="18" charset="0"/>
                      </a:endParaRPr>
                    </a:p>
                    <a:p>
                      <a:pPr algn="l" rtl="0" fontAlgn="base"/>
                      <a:r>
                        <a:rPr lang="en-US" sz="1600" b="0" i="0" dirty="0">
                          <a:effectLst/>
                          <a:latin typeface="Book Antiqua" panose="02040602050305030304" pitchFamily="18" charset="0"/>
                        </a:rPr>
                        <a:t>Microsoft 365 Versions </a:t>
                      </a:r>
                      <a:endParaRPr lang="en-US" sz="2000" b="0" i="0" dirty="0">
                        <a:effectLst/>
                        <a:latin typeface="Book Antiqua" panose="02040602050305030304" pitchFamily="18" charset="0"/>
                      </a:endParaRPr>
                    </a:p>
                    <a:p>
                      <a:pPr algn="l" rtl="0" fontAlgn="base"/>
                      <a:r>
                        <a:rPr lang="en-US" sz="1600" b="0" i="0" dirty="0">
                          <a:effectLst/>
                          <a:latin typeface="Book Antiqua" panose="02040602050305030304" pitchFamily="18" charset="0"/>
                        </a:rPr>
                        <a:t>16.0 = Office 2016/2019/M365 </a:t>
                      </a:r>
                      <a:endParaRPr lang="en-US" sz="2000" b="0" i="0" dirty="0">
                        <a:effectLst/>
                        <a:latin typeface="Book Antiqua" panose="02040602050305030304" pitchFamily="18" charset="0"/>
                      </a:endParaRP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74794"/>
                  </a:ext>
                </a:extLst>
              </a:tr>
              <a:tr h="1095039">
                <a:tc>
                  <a:txBody>
                    <a:bodyPr/>
                    <a:lstStyle/>
                    <a:p>
                      <a:pPr fontAlgn="t"/>
                      <a:endParaRPr lang="en-US" sz="2000" dirty="0">
                        <a:effectLst/>
                        <a:latin typeface="Book Antiqua" panose="02040602050305030304" pitchFamily="18" charset="0"/>
                      </a:endParaRPr>
                    </a:p>
                    <a:p>
                      <a:pPr algn="l" rtl="0" fontAlgn="base"/>
                      <a:r>
                        <a:rPr lang="en-US" sz="1600" b="1" i="0" dirty="0">
                          <a:effectLst/>
                          <a:latin typeface="Book Antiqua" panose="02040602050305030304" pitchFamily="18" charset="0"/>
                        </a:rPr>
                        <a:t>NTUSER.DAT\Software\Microsoft\Office\VERSION\\User MRU\</a:t>
                      </a:r>
                      <a:r>
                        <a:rPr lang="en-US" sz="1600" b="1" i="0" dirty="0" err="1">
                          <a:effectLst/>
                          <a:latin typeface="Book Antiqua" panose="02040602050305030304" pitchFamily="18" charset="0"/>
                        </a:rPr>
                        <a:t>LiveID</a:t>
                      </a:r>
                      <a:r>
                        <a:rPr lang="en-US" sz="1600" b="1" i="0" dirty="0">
                          <a:effectLst/>
                          <a:latin typeface="Book Antiqua" panose="02040602050305030304" pitchFamily="18" charset="0"/>
                        </a:rPr>
                        <a:t>_####\File MRU</a:t>
                      </a:r>
                      <a:r>
                        <a:rPr lang="en-US" sz="1600" b="0" i="0" dirty="0">
                          <a:effectLst/>
                          <a:latin typeface="Book Antiqua" panose="02040602050305030304" pitchFamily="18" charset="0"/>
                        </a:rPr>
                        <a:t> </a:t>
                      </a:r>
                      <a:endParaRPr lang="en-US" sz="2000" b="0" i="0" dirty="0">
                        <a:effectLst/>
                        <a:latin typeface="Book Antiqua" panose="02040602050305030304" pitchFamily="18" charset="0"/>
                      </a:endParaRPr>
                    </a:p>
                    <a:p>
                      <a:pPr algn="l" rtl="0" fontAlgn="base"/>
                      <a:r>
                        <a:rPr lang="en-US" sz="1600" b="1" i="0" dirty="0">
                          <a:effectLst/>
                          <a:latin typeface="Book Antiqua" panose="02040602050305030304" pitchFamily="18" charset="0"/>
                        </a:rPr>
                        <a:t>NTUSER.DAT\Software\Microsoft\Office\VERSION\\User MRU\ADAL_####\File MRU</a:t>
                      </a:r>
                      <a:r>
                        <a:rPr lang="en-US" sz="1600" b="0" i="0" dirty="0">
                          <a:effectLst/>
                          <a:latin typeface="Book Antiqua" panose="02040602050305030304" pitchFamily="18" charset="0"/>
                        </a:rPr>
                        <a:t> </a:t>
                      </a:r>
                      <a:endParaRPr lang="en-US" sz="2000" b="0" i="0" dirty="0">
                        <a:effectLst/>
                        <a:latin typeface="Book Antiqua" panose="02040602050305030304" pitchFamily="18" charset="0"/>
                      </a:endParaRPr>
                    </a:p>
                  </a:txBody>
                  <a:tcPr marL="86450" marR="86450" marT="43225" marB="432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8272343"/>
                  </a:ext>
                </a:extLst>
              </a:tr>
            </a:tbl>
          </a:graphicData>
        </a:graphic>
      </p:graphicFrame>
    </p:spTree>
    <p:extLst>
      <p:ext uri="{BB962C8B-B14F-4D97-AF65-F5344CB8AC3E}">
        <p14:creationId xmlns:p14="http://schemas.microsoft.com/office/powerpoint/2010/main" val="1226866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a:solidFill>
                  <a:srgbClr val="4472C4"/>
                </a:solidFill>
                <a:effectLst/>
                <a:latin typeface="Book Antiqua" panose="02040602050305030304" pitchFamily="18" charset="0"/>
              </a:rPr>
              <a:t>Explorer </a:t>
            </a:r>
            <a:r>
              <a:rPr lang="es-ES" sz="2800" b="1" i="0" dirty="0" err="1">
                <a:solidFill>
                  <a:srgbClr val="4472C4"/>
                </a:solidFill>
                <a:effectLst/>
                <a:latin typeface="Book Antiqua" panose="02040602050305030304" pitchFamily="18" charset="0"/>
              </a:rPr>
              <a:t>Common</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Dialog</a:t>
            </a:r>
            <a:r>
              <a:rPr lang="es-ES" sz="2800" b="1" i="0" dirty="0">
                <a:solidFill>
                  <a:srgbClr val="4472C4"/>
                </a:solidFill>
                <a:effectLst/>
                <a:latin typeface="Book Antiqua" panose="02040602050305030304" pitchFamily="18" charset="0"/>
              </a:rPr>
              <a:t> Box.</a:t>
            </a:r>
            <a:r>
              <a:rPr lang="es-ES" sz="2800" b="0" i="0" dirty="0">
                <a:solidFill>
                  <a:srgbClr val="4472C4"/>
                </a:solidFill>
                <a:effectLst/>
                <a:latin typeface="Book Antiqua" panose="02040602050305030304" pitchFamily="18" charset="0"/>
              </a:rPr>
              <a:t> </a:t>
            </a:r>
            <a:endParaRPr lang="en-US" sz="199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3937533"/>
          </a:xfrm>
        </p:spPr>
        <p:txBody>
          <a:bodyPr>
            <a:noAutofit/>
          </a:bodyPr>
          <a:lstStyle/>
          <a:p>
            <a:pPr marL="0" indent="0" rtl="0" fontAlgn="base">
              <a:buNone/>
            </a:pPr>
            <a:r>
              <a:rPr lang="es-ES" sz="2400" i="0" dirty="0">
                <a:effectLst/>
                <a:latin typeface="Book Antiqua" panose="02040602050305030304" pitchFamily="18" charset="0"/>
              </a:rPr>
              <a:t>Localizaciones: </a:t>
            </a:r>
          </a:p>
          <a:p>
            <a:pPr marL="0" indent="0" rtl="0" fontAlgn="base">
              <a:buNone/>
            </a:pPr>
            <a:endParaRPr lang="es-ES" sz="2000" i="0" dirty="0">
              <a:effectLst/>
              <a:latin typeface="Book Antiqua" panose="02040602050305030304" pitchFamily="18" charset="0"/>
            </a:endParaRPr>
          </a:p>
          <a:p>
            <a:pPr marL="0" indent="0" rtl="0" fontAlgn="base">
              <a:buNone/>
            </a:pPr>
            <a:r>
              <a:rPr lang="es-ES" sz="2000" b="1" i="0" dirty="0" err="1">
                <a:effectLst/>
                <a:latin typeface="Book Antiqua" panose="02040602050305030304" pitchFamily="18" charset="0"/>
              </a:rPr>
              <a:t>OpenSaveMRU</a:t>
            </a:r>
            <a:r>
              <a:rPr lang="es-ES" sz="2000" b="1" i="0" dirty="0">
                <a:solidFill>
                  <a:schemeClr val="accent6">
                    <a:lumMod val="50000"/>
                  </a:schemeClr>
                </a:solidFill>
                <a:effectLst/>
                <a:latin typeface="Book Antiqua" panose="02040602050305030304" pitchFamily="18" charset="0"/>
              </a:rPr>
              <a:t>[ File </a:t>
            </a:r>
            <a:r>
              <a:rPr lang="es-ES" sz="2000" b="1" i="0" dirty="0" err="1">
                <a:solidFill>
                  <a:schemeClr val="accent6">
                    <a:lumMod val="50000"/>
                  </a:schemeClr>
                </a:solidFill>
                <a:effectLst/>
                <a:latin typeface="Book Antiqua" panose="02040602050305030304" pitchFamily="18" charset="0"/>
              </a:rPr>
              <a:t>Opening</a:t>
            </a:r>
            <a:r>
              <a:rPr lang="es-ES" sz="2000" b="1" i="0" dirty="0">
                <a:solidFill>
                  <a:schemeClr val="accent6">
                    <a:lumMod val="50000"/>
                  </a:schemeClr>
                </a:solidFill>
                <a:effectLst/>
                <a:latin typeface="Book Antiqua" panose="02040602050305030304" pitchFamily="18" charset="0"/>
              </a:rPr>
              <a:t>/</a:t>
            </a:r>
            <a:r>
              <a:rPr lang="es-ES" sz="2000" b="1" i="0" dirty="0" err="1">
                <a:solidFill>
                  <a:schemeClr val="accent6">
                    <a:lumMod val="50000"/>
                  </a:schemeClr>
                </a:solidFill>
                <a:effectLst/>
                <a:latin typeface="Book Antiqua" panose="02040602050305030304" pitchFamily="18" charset="0"/>
              </a:rPr>
              <a:t>Creation</a:t>
            </a:r>
            <a:r>
              <a:rPr lang="es-ES" sz="2000" b="1" i="0" dirty="0">
                <a:solidFill>
                  <a:schemeClr val="accent6">
                    <a:lumMod val="50000"/>
                  </a:schemeClr>
                </a:solidFill>
                <a:effectLst/>
                <a:latin typeface="Book Antiqua" panose="02040602050305030304" pitchFamily="18" charset="0"/>
              </a:rPr>
              <a:t> </a:t>
            </a:r>
            <a:r>
              <a:rPr lang="es-ES" sz="2000" i="0" dirty="0">
                <a:effectLst/>
                <a:latin typeface="Book Antiqua" panose="02040602050305030304" pitchFamily="18" charset="0"/>
              </a:rPr>
              <a:t>]:</a:t>
            </a:r>
          </a:p>
          <a:p>
            <a:pPr marL="0" indent="0" rtl="0" fontAlgn="base">
              <a:buNone/>
            </a:pPr>
            <a:r>
              <a:rPr lang="es-ES" sz="2000" i="0" dirty="0">
                <a:effectLst/>
                <a:latin typeface="Book Antiqua" panose="02040602050305030304" pitchFamily="18" charset="0"/>
              </a:rPr>
              <a:t> </a:t>
            </a:r>
            <a:r>
              <a:rPr lang="es-ES" sz="2000" i="0" dirty="0">
                <a:solidFill>
                  <a:srgbClr val="0070C0"/>
                </a:solidFill>
                <a:effectLst/>
                <a:latin typeface="Book Antiqua" panose="02040602050305030304" pitchFamily="18" charset="0"/>
              </a:rPr>
              <a:t>NTUSER.DAT\Software\Microsoft\Windows\</a:t>
            </a:r>
            <a:r>
              <a:rPr lang="es-ES" sz="2000" i="0" dirty="0" err="1">
                <a:solidFill>
                  <a:srgbClr val="0070C0"/>
                </a:solidFill>
                <a:effectLst/>
                <a:latin typeface="Book Antiqua" panose="02040602050305030304" pitchFamily="18" charset="0"/>
              </a:rPr>
              <a:t>CurrentVersion</a:t>
            </a:r>
            <a:r>
              <a:rPr lang="es-ES" sz="2000" i="0" dirty="0">
                <a:solidFill>
                  <a:srgbClr val="0070C0"/>
                </a:solidFill>
                <a:effectLst/>
                <a:latin typeface="Book Antiqua" panose="02040602050305030304" pitchFamily="18" charset="0"/>
              </a:rPr>
              <a:t>\Explorer\ComDlg32\</a:t>
            </a:r>
            <a:r>
              <a:rPr lang="es-ES" sz="2000" i="0" dirty="0" err="1">
                <a:solidFill>
                  <a:srgbClr val="0070C0"/>
                </a:solidFill>
                <a:effectLst/>
                <a:latin typeface="Book Antiqua" panose="02040602050305030304" pitchFamily="18" charset="0"/>
              </a:rPr>
              <a:t>OpenSavePidlMRU</a:t>
            </a:r>
            <a:r>
              <a:rPr lang="es-ES" sz="2000" i="0" dirty="0">
                <a:solidFill>
                  <a:srgbClr val="0070C0"/>
                </a:solidFill>
                <a:effectLst/>
                <a:latin typeface="Book Antiqua" panose="02040602050305030304" pitchFamily="18" charset="0"/>
              </a:rPr>
              <a:t> </a:t>
            </a:r>
          </a:p>
          <a:p>
            <a:pPr marL="0" indent="0" rtl="0" fontAlgn="base">
              <a:buNone/>
            </a:pPr>
            <a:endParaRPr lang="es-ES" sz="2000" i="0" dirty="0">
              <a:effectLst/>
              <a:latin typeface="Book Antiqua" panose="02040602050305030304" pitchFamily="18" charset="0"/>
            </a:endParaRPr>
          </a:p>
          <a:p>
            <a:pPr marL="0" indent="0" rtl="0" fontAlgn="base">
              <a:buNone/>
            </a:pPr>
            <a:r>
              <a:rPr lang="es-ES" sz="2000" b="1" i="0" dirty="0" err="1">
                <a:effectLst/>
                <a:latin typeface="Book Antiqua" panose="02040602050305030304" pitchFamily="18" charset="0"/>
              </a:rPr>
              <a:t>LastVisitedMRU</a:t>
            </a:r>
            <a:r>
              <a:rPr lang="es-ES" sz="2000" b="1" i="0" dirty="0">
                <a:effectLst/>
                <a:latin typeface="Book Antiqua" panose="02040602050305030304" pitchFamily="18" charset="0"/>
              </a:rPr>
              <a:t> [</a:t>
            </a:r>
            <a:r>
              <a:rPr lang="es-ES" sz="2000" b="1" i="0" dirty="0" err="1">
                <a:solidFill>
                  <a:srgbClr val="FF0000"/>
                </a:solidFill>
                <a:effectLst/>
                <a:latin typeface="Book Antiqua" panose="02040602050305030304" pitchFamily="18" charset="0"/>
              </a:rPr>
              <a:t>ProgramExecution</a:t>
            </a:r>
            <a:r>
              <a:rPr lang="es-ES" sz="2000" i="0" dirty="0">
                <a:effectLst/>
                <a:latin typeface="Book Antiqua" panose="02040602050305030304" pitchFamily="18" charset="0"/>
              </a:rPr>
              <a:t>] </a:t>
            </a:r>
          </a:p>
          <a:p>
            <a:pPr marL="0" indent="0" rtl="0" fontAlgn="base">
              <a:buNone/>
            </a:pPr>
            <a:endParaRPr lang="es-ES" sz="2000" i="0" dirty="0">
              <a:effectLst/>
              <a:latin typeface="Book Antiqua" panose="02040602050305030304" pitchFamily="18" charset="0"/>
            </a:endParaRPr>
          </a:p>
          <a:p>
            <a:pPr marL="0" indent="0" rtl="0" fontAlgn="base">
              <a:buNone/>
            </a:pPr>
            <a:r>
              <a:rPr lang="es-ES" sz="2000" i="0" dirty="0">
                <a:solidFill>
                  <a:srgbClr val="0070C0"/>
                </a:solidFill>
                <a:effectLst/>
                <a:latin typeface="Book Antiqua" panose="02040602050305030304" pitchFamily="18" charset="0"/>
              </a:rPr>
              <a:t>HKCU\Software\Microsoft\Windows\</a:t>
            </a:r>
            <a:r>
              <a:rPr lang="es-ES" sz="2000" i="0" dirty="0" err="1">
                <a:solidFill>
                  <a:srgbClr val="0070C0"/>
                </a:solidFill>
                <a:effectLst/>
                <a:latin typeface="Book Antiqua" panose="02040602050305030304" pitchFamily="18" charset="0"/>
              </a:rPr>
              <a:t>CurrentVersion</a:t>
            </a:r>
            <a:r>
              <a:rPr lang="es-ES" sz="2000" i="0" dirty="0">
                <a:solidFill>
                  <a:srgbClr val="0070C0"/>
                </a:solidFill>
                <a:effectLst/>
                <a:latin typeface="Book Antiqua" panose="02040602050305030304" pitchFamily="18" charset="0"/>
              </a:rPr>
              <a:t>\Explorer\ComDIg32\</a:t>
            </a:r>
            <a:r>
              <a:rPr lang="es-ES" sz="2000" i="0" dirty="0" err="1">
                <a:solidFill>
                  <a:srgbClr val="0070C0"/>
                </a:solidFill>
                <a:effectLst/>
                <a:latin typeface="Book Antiqua" panose="02040602050305030304" pitchFamily="18" charset="0"/>
              </a:rPr>
              <a:t>LastVisitedMRU</a:t>
            </a:r>
            <a:r>
              <a:rPr lang="es-ES" sz="2000" i="0" dirty="0">
                <a:solidFill>
                  <a:srgbClr val="0070C0"/>
                </a:solidFill>
                <a:effectLst/>
                <a:latin typeface="Book Antiqua" panose="02040602050305030304" pitchFamily="18" charset="0"/>
              </a:rPr>
              <a:t> </a:t>
            </a:r>
            <a:endParaRPr lang="es-ES" sz="1400" dirty="0">
              <a:solidFill>
                <a:srgbClr val="0070C0"/>
              </a:solidFill>
              <a:latin typeface="Book Antiqua" panose="02040602050305030304" pitchFamily="18" charset="0"/>
            </a:endParaRPr>
          </a:p>
        </p:txBody>
      </p:sp>
      <p:pic>
        <p:nvPicPr>
          <p:cNvPr id="6" name="Picture 22">
            <a:extLst>
              <a:ext uri="{FF2B5EF4-FFF2-40B4-BE49-F238E27FC236}">
                <a16:creationId xmlns:a16="http://schemas.microsoft.com/office/drawing/2014/main" id="{AA234328-1E53-AB40-7584-682912584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00" r="2" b="2"/>
          <a:stretch/>
        </p:blipFill>
        <p:spPr bwMode="auto">
          <a:xfrm>
            <a:off x="8743950" y="1121858"/>
            <a:ext cx="2701640" cy="3107242"/>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09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Cont.Explorer</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Common</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Dialog</a:t>
            </a:r>
            <a:r>
              <a:rPr lang="es-ES" sz="2800" b="1" i="0" dirty="0">
                <a:solidFill>
                  <a:srgbClr val="4472C4"/>
                </a:solidFill>
                <a:effectLst/>
                <a:latin typeface="Book Antiqua" panose="02040602050305030304" pitchFamily="18" charset="0"/>
              </a:rPr>
              <a:t> Box.</a:t>
            </a:r>
            <a:r>
              <a:rPr lang="es-ES" sz="2800" b="0" i="0" dirty="0">
                <a:solidFill>
                  <a:srgbClr val="4472C4"/>
                </a:solidFill>
                <a:effectLst/>
                <a:latin typeface="Book Antiqua" panose="02040602050305030304" pitchFamily="18" charset="0"/>
              </a:rPr>
              <a:t> </a:t>
            </a:r>
            <a:endParaRPr lang="en-US" sz="19900" dirty="0">
              <a:solidFill>
                <a:srgbClr val="FF0000"/>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7428" y="1798609"/>
            <a:ext cx="7726522" cy="3937533"/>
          </a:xfrm>
        </p:spPr>
        <p:txBody>
          <a:bodyPr>
            <a:noAutofit/>
          </a:bodyPr>
          <a:lstStyle/>
          <a:p>
            <a:pPr marL="0" indent="0" rtl="0" fontAlgn="base">
              <a:buNone/>
            </a:pPr>
            <a:r>
              <a:rPr lang="es-ES" sz="2400" i="0" dirty="0">
                <a:effectLst/>
                <a:latin typeface="Book Antiqua" panose="02040602050305030304" pitchFamily="18" charset="0"/>
              </a:rPr>
              <a:t>Windows tiene algunos cuadros de diálogo básicos que todos los programas utilizan rutinariamente. </a:t>
            </a:r>
          </a:p>
          <a:p>
            <a:pPr marL="0" indent="0" rtl="0" fontAlgn="base">
              <a:buNone/>
            </a:pPr>
            <a:endParaRPr lang="es-ES" sz="2400" b="1" dirty="0">
              <a:solidFill>
                <a:srgbClr val="0070C0"/>
              </a:solidFill>
              <a:latin typeface="Book Antiqua" panose="02040602050305030304" pitchFamily="18" charset="0"/>
            </a:endParaRPr>
          </a:p>
          <a:p>
            <a:pPr marL="0" indent="0" rtl="0" fontAlgn="base">
              <a:buNone/>
            </a:pPr>
            <a:r>
              <a:rPr lang="es-ES" sz="2400" b="1" i="0" dirty="0">
                <a:solidFill>
                  <a:srgbClr val="0070C0"/>
                </a:solidFill>
                <a:effectLst/>
                <a:latin typeface="Book Antiqua" panose="02040602050305030304" pitchFamily="18" charset="0"/>
              </a:rPr>
              <a:t>¿Alguna vez has notado que cuando "guardas o abres un archivo", podríamos recordar la ubicación donde guardaste o abriste un archivo?</a:t>
            </a:r>
            <a:endParaRPr lang="es-ES" sz="1400" b="1" dirty="0">
              <a:solidFill>
                <a:srgbClr val="0070C0"/>
              </a:solidFill>
              <a:latin typeface="Book Antiqua" panose="02040602050305030304" pitchFamily="18" charset="0"/>
            </a:endParaRPr>
          </a:p>
        </p:txBody>
      </p:sp>
    </p:spTree>
    <p:extLst>
      <p:ext uri="{BB962C8B-B14F-4D97-AF65-F5344CB8AC3E}">
        <p14:creationId xmlns:p14="http://schemas.microsoft.com/office/powerpoint/2010/main" val="5800296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869247" y="879576"/>
            <a:ext cx="6373082" cy="804573"/>
          </a:xfrm>
        </p:spPr>
        <p:txBody>
          <a:bodyPr>
            <a:noAutofit/>
          </a:bodyPr>
          <a:lstStyle/>
          <a:p>
            <a:pPr algn="ctr"/>
            <a:r>
              <a:rPr lang="es-ES" sz="2800" b="1" i="0" dirty="0" err="1">
                <a:solidFill>
                  <a:srgbClr val="4472C4"/>
                </a:solidFill>
                <a:effectLst/>
                <a:latin typeface="Book Antiqua" panose="02040602050305030304" pitchFamily="18" charset="0"/>
              </a:rPr>
              <a:t>Cont.Explorer</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Common</a:t>
            </a:r>
            <a:r>
              <a:rPr lang="es-ES" sz="2800" b="1" i="0" dirty="0">
                <a:solidFill>
                  <a:srgbClr val="4472C4"/>
                </a:solidFill>
                <a:effectLst/>
                <a:latin typeface="Book Antiqua" panose="02040602050305030304" pitchFamily="18" charset="0"/>
              </a:rPr>
              <a:t> </a:t>
            </a:r>
            <a:r>
              <a:rPr lang="es-ES" sz="2800" b="1" i="0" dirty="0" err="1">
                <a:solidFill>
                  <a:srgbClr val="4472C4"/>
                </a:solidFill>
                <a:effectLst/>
                <a:latin typeface="Book Antiqua" panose="02040602050305030304" pitchFamily="18" charset="0"/>
              </a:rPr>
              <a:t>Dialog</a:t>
            </a:r>
            <a:r>
              <a:rPr lang="es-ES" sz="2800" b="1" i="0" dirty="0">
                <a:solidFill>
                  <a:srgbClr val="4472C4"/>
                </a:solidFill>
                <a:effectLst/>
                <a:latin typeface="Book Antiqua" panose="02040602050305030304" pitchFamily="18" charset="0"/>
              </a:rPr>
              <a:t> Box.</a:t>
            </a:r>
            <a:r>
              <a:rPr lang="es-ES" sz="2800" b="0" i="0" dirty="0">
                <a:solidFill>
                  <a:srgbClr val="4472C4"/>
                </a:solidFill>
                <a:effectLst/>
                <a:latin typeface="Book Antiqua" panose="02040602050305030304" pitchFamily="18" charset="0"/>
              </a:rPr>
              <a:t> </a:t>
            </a:r>
            <a:endParaRPr lang="en-US" sz="19900" dirty="0">
              <a:solidFill>
                <a:srgbClr val="FF0000"/>
              </a:solidFill>
              <a:latin typeface="Book Antiqua" panose="02040602050305030304" pitchFamily="18" charset="0"/>
            </a:endParaRPr>
          </a:p>
        </p:txBody>
      </p:sp>
      <p:pic>
        <p:nvPicPr>
          <p:cNvPr id="70660" name="Picture 4" descr="A screenshot of a computer program&#10;&#10;Description automatically generated">
            <a:extLst>
              <a:ext uri="{FF2B5EF4-FFF2-40B4-BE49-F238E27FC236}">
                <a16:creationId xmlns:a16="http://schemas.microsoft.com/office/drawing/2014/main" id="{59590BB5-4F74-89A0-532F-AAE0C0608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47" y="1684149"/>
            <a:ext cx="10103553"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176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18" name="Rectangle 7168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19" name="Rectangle 71688">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82" name="Picture 2" descr="A cat looking up at the light&#10;&#10;Description automatically generated">
            <a:extLst>
              <a:ext uri="{FF2B5EF4-FFF2-40B4-BE49-F238E27FC236}">
                <a16:creationId xmlns:a16="http://schemas.microsoft.com/office/drawing/2014/main" id="{D74648DD-5993-BFFF-61C9-ED85FD8817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86"/>
          <a:stretch/>
        </p:blipFill>
        <p:spPr bwMode="auto">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95A7F-D27C-F127-EBD0-CAC2E7048C4B}"/>
              </a:ext>
            </a:extLst>
          </p:cNvPr>
          <p:cNvSpPr txBox="1">
            <a:spLocks/>
          </p:cNvSpPr>
          <p:nvPr/>
        </p:nvSpPr>
        <p:spPr>
          <a:xfrm>
            <a:off x="599818" y="5234320"/>
            <a:ext cx="6931319" cy="75221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solidFill>
                  <a:srgbClr val="0070C0"/>
                </a:solidFill>
                <a:latin typeface="Book Antiqua" panose="02040602050305030304" pitchFamily="18" charset="0"/>
              </a:rPr>
              <a:t>Lab 1.6 – NTUSER.DAT Analysis</a:t>
            </a:r>
          </a:p>
        </p:txBody>
      </p:sp>
      <p:pic>
        <p:nvPicPr>
          <p:cNvPr id="5" name="Picture 4" descr="A close up of a circular pattern&#10;&#10;Description automatically generated">
            <a:extLst>
              <a:ext uri="{FF2B5EF4-FFF2-40B4-BE49-F238E27FC236}">
                <a16:creationId xmlns:a16="http://schemas.microsoft.com/office/drawing/2014/main" id="{7746250F-7F49-5BFC-7C0F-E9013E2CE4FA}"/>
              </a:ext>
            </a:extLst>
          </p:cNvPr>
          <p:cNvPicPr>
            <a:picLocks noChangeAspect="1"/>
          </p:cNvPicPr>
          <p:nvPr/>
        </p:nvPicPr>
        <p:blipFill rotWithShape="1">
          <a:blip r:embed="rId3"/>
          <a:srcRect l="29345" r="3685" b="2"/>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3039046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0"/>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6" y="953944"/>
            <a:ext cx="4758444" cy="804573"/>
          </a:xfrm>
        </p:spPr>
        <p:txBody>
          <a:bodyPr>
            <a:noAutofit/>
          </a:bodyPr>
          <a:lstStyle/>
          <a:p>
            <a:pPr algn="ctr"/>
            <a:r>
              <a:rPr lang="en-US" sz="3200">
                <a:solidFill>
                  <a:schemeClr val="tx2">
                    <a:lumMod val="50000"/>
                    <a:lumOff val="50000"/>
                  </a:schemeClr>
                </a:solidFill>
                <a:latin typeface="Book Antiqua" panose="02040602050305030304" pitchFamily="18" charset="0"/>
              </a:rPr>
              <a:t>Core Windows Forensic</a:t>
            </a: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4" y="1537855"/>
            <a:ext cx="6991773" cy="4087090"/>
          </a:xfrm>
        </p:spPr>
        <p:txBody>
          <a:bodyPr>
            <a:normAutofit/>
          </a:bodyPr>
          <a:lstStyle/>
          <a:p>
            <a:pPr marL="274320" lvl="1" indent="0">
              <a:buNone/>
            </a:pPr>
            <a:endParaRPr lang="es-ES" sz="2800" b="0" i="0">
              <a:solidFill>
                <a:srgbClr val="000000"/>
              </a:solidFill>
              <a:effectLst/>
              <a:latin typeface="Book Antiqua" panose="02040602050305030304" pitchFamily="18" charset="0"/>
            </a:endParaRPr>
          </a:p>
          <a:p>
            <a:pPr marL="274320" lvl="1" indent="0">
              <a:buNone/>
            </a:pPr>
            <a:r>
              <a:rPr lang="en-US" i="1">
                <a:latin typeface="Book Antiqua" panose="02040602050305030304" pitchFamily="18" charset="0"/>
              </a:rPr>
              <a:t>Compresion del sistema operativo y las aplicaciones</a:t>
            </a:r>
            <a:endParaRPr lang="es-ES" b="0" i="1">
              <a:effectLst/>
              <a:latin typeface="Book Antiqua" panose="02040602050305030304" pitchFamily="18" charset="0"/>
            </a:endParaRPr>
          </a:p>
          <a:p>
            <a:pPr marL="274320" lvl="1" indent="0">
              <a:buNone/>
            </a:pPr>
            <a:endParaRPr lang="es-ES" b="0" i="0">
              <a:solidFill>
                <a:srgbClr val="000000"/>
              </a:solidFill>
              <a:effectLst/>
              <a:latin typeface="Book Antiqua" panose="02040602050305030304" pitchFamily="18" charset="0"/>
            </a:endParaRPr>
          </a:p>
          <a:p>
            <a:pPr marL="274320" lvl="1" indent="0">
              <a:buNone/>
            </a:pPr>
            <a:r>
              <a:rPr lang="es-ES" b="0" i="0">
                <a:solidFill>
                  <a:srgbClr val="000000"/>
                </a:solidFill>
                <a:effectLst/>
                <a:latin typeface="Book Antiqua" panose="02040602050305030304" pitchFamily="18" charset="0"/>
              </a:rPr>
              <a:t>Un examinador/analista forense debe tener un sólido entendimiento del sistema operativo y la aplicación que está examinando. Solo al entender el sistema operativo y las aplicaciones en el sistema que estás examinando podrás saber dónde buscar evidencia de una acción</a:t>
            </a:r>
            <a:endParaRPr lang="es-ES" sz="3600">
              <a:latin typeface="Book Antiqua" panose="02040602050305030304" pitchFamily="18" charset="0"/>
            </a:endParaRPr>
          </a:p>
        </p:txBody>
      </p:sp>
      <p:pic>
        <p:nvPicPr>
          <p:cNvPr id="1026" name="Picture 2">
            <a:extLst>
              <a:ext uri="{FF2B5EF4-FFF2-40B4-BE49-F238E27FC236}">
                <a16:creationId xmlns:a16="http://schemas.microsoft.com/office/drawing/2014/main" id="{B93E88F4-356D-21EF-E0DD-6C487AA9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194" y="1356230"/>
            <a:ext cx="3033652" cy="314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590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45D8-5265-DF85-A074-2DA98D672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294B02-247B-C450-E6C7-74CC74933799}"/>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2" name="Título 1">
            <a:extLst>
              <a:ext uri="{FF2B5EF4-FFF2-40B4-BE49-F238E27FC236}">
                <a16:creationId xmlns:a16="http://schemas.microsoft.com/office/drawing/2014/main" id="{16EEFEBF-30BD-53DD-901F-D546F6C68026}"/>
              </a:ext>
            </a:extLst>
          </p:cNvPr>
          <p:cNvSpPr>
            <a:spLocks noGrp="1"/>
          </p:cNvSpPr>
          <p:nvPr>
            <p:ph type="title"/>
          </p:nvPr>
        </p:nvSpPr>
        <p:spPr>
          <a:xfrm>
            <a:off x="1814945" y="953944"/>
            <a:ext cx="5167745" cy="804573"/>
          </a:xfrm>
        </p:spPr>
        <p:txBody>
          <a:bodyPr>
            <a:noAutofit/>
          </a:bodyPr>
          <a:lstStyle/>
          <a:p>
            <a:pPr algn="ctr"/>
            <a:r>
              <a:rPr lang="es-ES" sz="2800" b="1" i="0">
                <a:solidFill>
                  <a:schemeClr val="tx2">
                    <a:lumMod val="50000"/>
                    <a:lumOff val="50000"/>
                  </a:schemeClr>
                </a:solidFill>
                <a:effectLst/>
                <a:latin typeface="Book Antiqua" panose="02040602050305030304" pitchFamily="18" charset="0"/>
              </a:rPr>
              <a:t>Comprensión de la Evidencia Creada </a:t>
            </a:r>
            <a:endParaRPr lang="en-US" sz="6000">
              <a:solidFill>
                <a:schemeClr val="accent1"/>
              </a:solidFill>
              <a:latin typeface="Book Antiqua" panose="02040602050305030304" pitchFamily="18" charset="0"/>
            </a:endParaRPr>
          </a:p>
        </p:txBody>
      </p:sp>
      <p:sp>
        <p:nvSpPr>
          <p:cNvPr id="4" name="Marcador de contenido 5">
            <a:extLst>
              <a:ext uri="{FF2B5EF4-FFF2-40B4-BE49-F238E27FC236}">
                <a16:creationId xmlns:a16="http://schemas.microsoft.com/office/drawing/2014/main" id="{BCCE7598-5CB1-28F1-AADC-5E291EE2F554}"/>
              </a:ext>
            </a:extLst>
          </p:cNvPr>
          <p:cNvSpPr>
            <a:spLocks noGrp="1"/>
          </p:cNvSpPr>
          <p:nvPr>
            <p:ph idx="1"/>
          </p:nvPr>
        </p:nvSpPr>
        <p:spPr>
          <a:xfrm>
            <a:off x="1016155" y="1537855"/>
            <a:ext cx="6177854" cy="3836003"/>
          </a:xfrm>
        </p:spPr>
        <p:txBody>
          <a:bodyPr>
            <a:normAutofit fontScale="85000" lnSpcReduction="20000"/>
          </a:bodyPr>
          <a:lstStyle/>
          <a:p>
            <a:pPr marL="274320" lvl="1" indent="0">
              <a:buNone/>
            </a:pPr>
            <a:endParaRPr lang="es-ES" sz="1400" b="0" i="0">
              <a:effectLst/>
              <a:latin typeface="Book Antiqua" panose="02040602050305030304" pitchFamily="18" charset="0"/>
            </a:endParaRPr>
          </a:p>
          <a:p>
            <a:pPr marL="274320" lvl="1" indent="0">
              <a:buNone/>
            </a:pPr>
            <a:endParaRPr lang="es-ES" sz="1400" b="0" i="0">
              <a:effectLst/>
              <a:latin typeface="Book Antiqua" panose="02040602050305030304" pitchFamily="18" charset="0"/>
            </a:endParaRPr>
          </a:p>
          <a:p>
            <a:pPr marL="274320" lvl="1" indent="0">
              <a:buNone/>
            </a:pPr>
            <a:endParaRPr lang="es-ES" b="0" i="0">
              <a:effectLst/>
              <a:latin typeface="Book Antiqua" panose="02040602050305030304" pitchFamily="18" charset="0"/>
            </a:endParaRPr>
          </a:p>
          <a:p>
            <a:pPr marL="274320" lvl="1" indent="0">
              <a:buNone/>
            </a:pPr>
            <a:r>
              <a:rPr lang="es-ES">
                <a:latin typeface="Book Antiqua" panose="02040602050305030304" pitchFamily="18" charset="0"/>
              </a:rPr>
              <a:t>La evidencia de una acción o actividad es creada tanto por el usuario de la computadora como por el sistema en sí mismo.</a:t>
            </a:r>
          </a:p>
          <a:p>
            <a:pPr marL="274320" lvl="1" indent="0">
              <a:buNone/>
            </a:pPr>
            <a:endParaRPr lang="es-ES">
              <a:latin typeface="Book Antiqua" panose="02040602050305030304" pitchFamily="18" charset="0"/>
            </a:endParaRPr>
          </a:p>
          <a:p>
            <a:pPr marL="274320" lvl="1" indent="0">
              <a:buNone/>
            </a:pPr>
            <a:r>
              <a:rPr lang="es-ES">
                <a:latin typeface="Book Antiqua" panose="02040602050305030304" pitchFamily="18" charset="0"/>
              </a:rPr>
              <a:t>Ejemplo de evidencia creada por las acciones de un usuario podría ser la creación de un archivo tipo </a:t>
            </a:r>
            <a:r>
              <a:rPr lang="es-ES" err="1">
                <a:latin typeface="Book Antiqua" panose="02040602050305030304" pitchFamily="18" charset="0"/>
              </a:rPr>
              <a:t>Shortcut</a:t>
            </a:r>
            <a:r>
              <a:rPr lang="es-ES">
                <a:latin typeface="Book Antiqua" panose="02040602050305030304" pitchFamily="18" charset="0"/>
              </a:rPr>
              <a:t> cuando un archivo es abierto por el usuario</a:t>
            </a:r>
          </a:p>
          <a:p>
            <a:pPr marL="274320" lvl="1" indent="0">
              <a:buNone/>
            </a:pPr>
            <a:endParaRPr lang="es-ES">
              <a:latin typeface="Book Antiqua" panose="02040602050305030304" pitchFamily="18" charset="0"/>
            </a:endParaRPr>
          </a:p>
          <a:p>
            <a:pPr marL="274320" lvl="1" indent="0">
              <a:buNone/>
            </a:pPr>
            <a:r>
              <a:rPr lang="es-ES">
                <a:latin typeface="Book Antiqua" panose="02040602050305030304" pitchFamily="18" charset="0"/>
              </a:rPr>
              <a:t>Entender qué tipos de evidencia se crean, cómo se crean y por qué, te ayudará a ser un mejor examinador.</a:t>
            </a:r>
          </a:p>
        </p:txBody>
      </p:sp>
      <p:pic>
        <p:nvPicPr>
          <p:cNvPr id="6" name="Picture 2" descr="A person looking at a computer screen&#10;&#10;Description automatically generated">
            <a:extLst>
              <a:ext uri="{FF2B5EF4-FFF2-40B4-BE49-F238E27FC236}">
                <a16:creationId xmlns:a16="http://schemas.microsoft.com/office/drawing/2014/main" id="{C2464BBE-05B8-DA52-1BA0-F62853B920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9" r="3" b="3777"/>
          <a:stretch/>
        </p:blipFill>
        <p:spPr bwMode="auto">
          <a:xfrm>
            <a:off x="7194009" y="2053881"/>
            <a:ext cx="3981836" cy="3172921"/>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913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 modelo</Template>
  <TotalTime>109</TotalTime>
  <Words>3248</Words>
  <Application>Microsoft Office PowerPoint</Application>
  <PresentationFormat>Widescreen</PresentationFormat>
  <Paragraphs>395</Paragraphs>
  <Slides>75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Aptos</vt:lpstr>
      <vt:lpstr>Aptos Display</vt:lpstr>
      <vt:lpstr>Arial</vt:lpstr>
      <vt:lpstr>Book Antiqua</vt:lpstr>
      <vt:lpstr>Calibri</vt:lpstr>
      <vt:lpstr>Segoe UI</vt:lpstr>
      <vt:lpstr>TwitterChirp</vt:lpstr>
      <vt:lpstr>WordVisi_MSFontService</vt:lpstr>
      <vt:lpstr>Office Theme</vt:lpstr>
      <vt:lpstr>PowerPoint Presentation</vt:lpstr>
      <vt:lpstr>PowerPoint Presentation</vt:lpstr>
      <vt:lpstr>┌──(woden㉿Marduk)-[~/APAP_CORP] └─$ Whoami</vt:lpstr>
      <vt:lpstr>Importancia….</vt:lpstr>
      <vt:lpstr>Fred Rocba Case</vt:lpstr>
      <vt:lpstr>Fred Rocba Case</vt:lpstr>
      <vt:lpstr>PowerPoint Presentation</vt:lpstr>
      <vt:lpstr>Core Windows Forensic</vt:lpstr>
      <vt:lpstr>Comprensión de la Evidencia Creada </vt:lpstr>
      <vt:lpstr>Image Mounting </vt:lpstr>
      <vt:lpstr>Image Mounting </vt:lpstr>
      <vt:lpstr>Arsenal RECON  </vt:lpstr>
      <vt:lpstr>PowerPoint Presentation</vt:lpstr>
      <vt:lpstr>PowerPoint Presentation</vt:lpstr>
      <vt:lpstr>Triage Acquisition </vt:lpstr>
      <vt:lpstr>Triage Acquisition </vt:lpstr>
      <vt:lpstr>1 - Image RAM</vt:lpstr>
      <vt:lpstr>¿Qué hay en la memoria y por qué debe ser adquirida? </vt:lpstr>
      <vt:lpstr>PowerPoint Presentation</vt:lpstr>
      <vt:lpstr>2 - Check Disk Encryption</vt:lpstr>
      <vt:lpstr>3 - ¿Qué contiene un Triage Image? </vt:lpstr>
      <vt:lpstr>KAPE </vt:lpstr>
      <vt:lpstr>¿Por qué usar KAPE? </vt:lpstr>
      <vt:lpstr>PowerPoint Presentation</vt:lpstr>
      <vt:lpstr>PowerPoint Presentation</vt:lpstr>
      <vt:lpstr>Windows Registry </vt:lpstr>
      <vt:lpstr>Cont. Windows Registry </vt:lpstr>
      <vt:lpstr>Registry Key, values y Registry Hives</vt:lpstr>
      <vt:lpstr>Cont. Registry Key, values y Registry Hives</vt:lpstr>
      <vt:lpstr>Online (Maquina encendida): Usamos regedit.exe  </vt:lpstr>
      <vt:lpstr>Offline: Para esto nos apoyamos de una herramienta llamada Registry Explorer, tan fácil como clickear “Open Registry Hive”</vt:lpstr>
      <vt:lpstr>Cont. Windows Registry – Hive SYSTEM</vt:lpstr>
      <vt:lpstr>Cont. Windows Registry – Hive SOFTWARE</vt:lpstr>
      <vt:lpstr>Cont. Windows Registry – NTUSER.DAT</vt:lpstr>
      <vt:lpstr>Cont. Windows Registry – SAM</vt:lpstr>
      <vt:lpstr>Cont. Windows Registry – SECURITY</vt:lpstr>
      <vt:lpstr>Cont. Windows Registry – AMCACHE.HVE</vt:lpstr>
      <vt:lpstr>PowerPoint Presentation</vt:lpstr>
      <vt:lpstr>User Registry Hive</vt:lpstr>
      <vt:lpstr>PowerPoint Presentation</vt:lpstr>
      <vt:lpstr>Analizando SAM hive o el arte de profiling Users y groups</vt:lpstr>
      <vt:lpstr>Cont.Analizando SAM hive o el arte de profiling Users y groups</vt:lpstr>
      <vt:lpstr>Cont.Analizando SAM hive o el arte de profiling Users y groups</vt:lpstr>
      <vt:lpstr>Cont.SAM hive o el arte de profiling Users y groups</vt:lpstr>
      <vt:lpstr>PowerPoint Presentation</vt:lpstr>
      <vt:lpstr>PowerPoint Presentation</vt:lpstr>
      <vt:lpstr>Examinando la conf. del hive SYSTEM</vt:lpstr>
      <vt:lpstr>Identificar la versión del OS de Microsoft </vt:lpstr>
      <vt:lpstr>Cont.Identificar la versión del OS de Microsoft </vt:lpstr>
      <vt:lpstr>Identificar el CurrentControlSet(I) </vt:lpstr>
      <vt:lpstr>Cont.Identificar la versión del OS de Microsoft </vt:lpstr>
      <vt:lpstr>Computer Name</vt:lpstr>
      <vt:lpstr>Cont.Identificar la versión del OS de Microsoft </vt:lpstr>
      <vt:lpstr>TimeZone Information</vt:lpstr>
      <vt:lpstr>Cont.Identificar la versión del OS de Microsoft </vt:lpstr>
      <vt:lpstr>Network Interfaces</vt:lpstr>
      <vt:lpstr>Historical Networks – Network List Keys </vt:lpstr>
      <vt:lpstr>Network Profiles Key – First and Last Times Connected </vt:lpstr>
      <vt:lpstr>System Boot autostart Programs </vt:lpstr>
      <vt:lpstr>Shutdown Information</vt:lpstr>
      <vt:lpstr>PowerPoint Presentation</vt:lpstr>
      <vt:lpstr>PowerPoint Presentation</vt:lpstr>
      <vt:lpstr>Win7 Search History</vt:lpstr>
      <vt:lpstr>Cont.Win7 Search History</vt:lpstr>
      <vt:lpstr>Win8/10/11 Search History</vt:lpstr>
      <vt:lpstr>Cont.Win8/10/11 Search History</vt:lpstr>
      <vt:lpstr>Typed Paths </vt:lpstr>
      <vt:lpstr>Cont.Typed Paths </vt:lpstr>
      <vt:lpstr>RecentDocs via Registry Explorer </vt:lpstr>
      <vt:lpstr>RecentDocs via Registry Explorer </vt:lpstr>
      <vt:lpstr>PowerPoint Presentation</vt:lpstr>
      <vt:lpstr>Explorer Common Dialog Box. </vt:lpstr>
      <vt:lpstr>Cont.Explorer Common Dialog Box. </vt:lpstr>
      <vt:lpstr>Cont.Explorer Common Dialog Box.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Felix</dc:creator>
  <cp:lastModifiedBy>Robert Argelis Encarnacion Mejia</cp:lastModifiedBy>
  <cp:revision>2</cp:revision>
  <dcterms:created xsi:type="dcterms:W3CDTF">2024-02-22T12:34:30Z</dcterms:created>
  <dcterms:modified xsi:type="dcterms:W3CDTF">2024-03-04T15:08:15Z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be615e3-475f-4b42-ad83-9ed8edd506f9_Enabled">
    <vt:lpwstr>true</vt:lpwstr>
  </property>
  <property fmtid="{D5CDD505-2E9C-101B-9397-08002B2CF9AE}" pid="3" name="MSIP_Label_bbe615e3-475f-4b42-ad83-9ed8edd506f9_SetDate">
    <vt:lpwstr>2024-03-04T15:07:46Z</vt:lpwstr>
  </property>
  <property fmtid="{D5CDD505-2E9C-101B-9397-08002B2CF9AE}" pid="4" name="MSIP_Label_bbe615e3-475f-4b42-ad83-9ed8edd506f9_Method">
    <vt:lpwstr>Privileged</vt:lpwstr>
  </property>
  <property fmtid="{D5CDD505-2E9C-101B-9397-08002B2CF9AE}" pid="5" name="MSIP_Label_bbe615e3-475f-4b42-ad83-9ed8edd506f9_Name">
    <vt:lpwstr>Interna</vt:lpwstr>
  </property>
  <property fmtid="{D5CDD505-2E9C-101B-9397-08002B2CF9AE}" pid="6" name="MSIP_Label_bbe615e3-475f-4b42-ad83-9ed8edd506f9_SiteId">
    <vt:lpwstr>6dde70a3-3081-4931-ad2e-41fc22f4c202</vt:lpwstr>
  </property>
  <property fmtid="{D5CDD505-2E9C-101B-9397-08002B2CF9AE}" pid="7" name="MSIP_Label_bbe615e3-475f-4b42-ad83-9ed8edd506f9_ActionId">
    <vt:lpwstr>50e97ef5-e746-4c36-96fc-45ed189de615</vt:lpwstr>
  </property>
  <property fmtid="{D5CDD505-2E9C-101B-9397-08002B2CF9AE}" pid="8" name="MSIP_Label_bbe615e3-475f-4b42-ad83-9ed8edd506f9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Interno</vt:lpwstr>
  </property>
</Properties>
</file>